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modernComment_103_3DAF3718.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 id="258" r:id="rId7"/>
    <p:sldId id="259" r:id="rId8"/>
  </p:sldIdLst>
  <p:sldSz cx="3779838" cy="7559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02E85D4A-33CE-1C28-1E12-D2D05D707F29}" name="Smailes, Sofie" initials="SS" userId="S::s.smailes@buss-group.com::c45842b6-5a0b-4595-8c1a-09329328415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787F27-77C1-4DD0-9B31-8B5568AC0065}" v="134" dt="2026-09-01T13:14:15.039"/>
    <p1510:client id="{AFA26A8A-675C-450F-8970-69F20C6AE46C}" v="604" dt="2026-09-01T09:40:24.665"/>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rhein, Susanne" userId="234c77d1-e385-4b8f-a626-1300bd2a2c74" providerId="ADAL" clId="{7866A790-5AC0-45A6-A96D-DEDB33A16CA6}"/>
    <pc:docChg chg="custSel modSld">
      <pc:chgData name="Amrhein, Susanne" userId="234c77d1-e385-4b8f-a626-1300bd2a2c74" providerId="ADAL" clId="{7866A790-5AC0-45A6-A96D-DEDB33A16CA6}" dt="2026-09-01T13:14:15.039" v="301" actId="113"/>
      <pc:docMkLst>
        <pc:docMk/>
      </pc:docMkLst>
      <pc:sldChg chg="modSp mod">
        <pc:chgData name="Amrhein, Susanne" userId="234c77d1-e385-4b8f-a626-1300bd2a2c74" providerId="ADAL" clId="{7866A790-5AC0-45A6-A96D-DEDB33A16CA6}" dt="2026-09-01T12:58:06.696" v="183" actId="20577"/>
        <pc:sldMkLst>
          <pc:docMk/>
          <pc:sldMk cId="4004645371" sldId="257"/>
        </pc:sldMkLst>
        <pc:spChg chg="mod">
          <ac:chgData name="Amrhein, Susanne" userId="234c77d1-e385-4b8f-a626-1300bd2a2c74" providerId="ADAL" clId="{7866A790-5AC0-45A6-A96D-DEDB33A16CA6}" dt="2026-09-01T12:57:14.187" v="175" actId="404"/>
          <ac:spMkLst>
            <pc:docMk/>
            <pc:sldMk cId="4004645371" sldId="257"/>
            <ac:spMk id="10" creationId="{82FD8981-A071-FF0B-4E9D-82039673F06B}"/>
          </ac:spMkLst>
        </pc:spChg>
        <pc:spChg chg="mod">
          <ac:chgData name="Amrhein, Susanne" userId="234c77d1-e385-4b8f-a626-1300bd2a2c74" providerId="ADAL" clId="{7866A790-5AC0-45A6-A96D-DEDB33A16CA6}" dt="2026-09-01T12:57:23.202" v="176" actId="1076"/>
          <ac:spMkLst>
            <pc:docMk/>
            <pc:sldMk cId="4004645371" sldId="257"/>
            <ac:spMk id="18" creationId="{E8062B38-4BE4-3CF4-6C2F-0895B04FD9A6}"/>
          </ac:spMkLst>
        </pc:spChg>
        <pc:graphicFrameChg chg="mod modGraphic">
          <ac:chgData name="Amrhein, Susanne" userId="234c77d1-e385-4b8f-a626-1300bd2a2c74" providerId="ADAL" clId="{7866A790-5AC0-45A6-A96D-DEDB33A16CA6}" dt="2026-09-01T12:58:06.696" v="183" actId="20577"/>
          <ac:graphicFrameMkLst>
            <pc:docMk/>
            <pc:sldMk cId="4004645371" sldId="257"/>
            <ac:graphicFrameMk id="13" creationId="{6BD55980-7F8B-4D58-BE7A-94FC3113D14C}"/>
          </ac:graphicFrameMkLst>
        </pc:graphicFrameChg>
      </pc:sldChg>
      <pc:sldChg chg="modSp mod">
        <pc:chgData name="Amrhein, Susanne" userId="234c77d1-e385-4b8f-a626-1300bd2a2c74" providerId="ADAL" clId="{7866A790-5AC0-45A6-A96D-DEDB33A16CA6}" dt="2026-09-01T13:00:16.172" v="189" actId="1076"/>
        <pc:sldMkLst>
          <pc:docMk/>
          <pc:sldMk cId="3576799043" sldId="258"/>
        </pc:sldMkLst>
        <pc:spChg chg="mod">
          <ac:chgData name="Amrhein, Susanne" userId="234c77d1-e385-4b8f-a626-1300bd2a2c74" providerId="ADAL" clId="{7866A790-5AC0-45A6-A96D-DEDB33A16CA6}" dt="2026-09-01T13:00:16.172" v="189" actId="1076"/>
          <ac:spMkLst>
            <pc:docMk/>
            <pc:sldMk cId="3576799043" sldId="258"/>
            <ac:spMk id="4" creationId="{86D15339-AD5D-9759-01C9-1AA5A01F3BC7}"/>
          </ac:spMkLst>
        </pc:spChg>
        <pc:spChg chg="mod">
          <ac:chgData name="Amrhein, Susanne" userId="234c77d1-e385-4b8f-a626-1300bd2a2c74" providerId="ADAL" clId="{7866A790-5AC0-45A6-A96D-DEDB33A16CA6}" dt="2026-09-01T12:58:39.284" v="185" actId="20577"/>
          <ac:spMkLst>
            <pc:docMk/>
            <pc:sldMk cId="3576799043" sldId="258"/>
            <ac:spMk id="10" creationId="{A2E6CD0C-DBF6-1B07-C77D-584E02E37200}"/>
          </ac:spMkLst>
        </pc:spChg>
        <pc:spChg chg="mod">
          <ac:chgData name="Amrhein, Susanne" userId="234c77d1-e385-4b8f-a626-1300bd2a2c74" providerId="ADAL" clId="{7866A790-5AC0-45A6-A96D-DEDB33A16CA6}" dt="2026-09-01T12:58:59.212" v="186" actId="1076"/>
          <ac:spMkLst>
            <pc:docMk/>
            <pc:sldMk cId="3576799043" sldId="258"/>
            <ac:spMk id="18" creationId="{D55E097E-6DA0-922F-6EF1-B74E4A8DF70C}"/>
          </ac:spMkLst>
        </pc:spChg>
        <pc:graphicFrameChg chg="mod modGraphic">
          <ac:chgData name="Amrhein, Susanne" userId="234c77d1-e385-4b8f-a626-1300bd2a2c74" providerId="ADAL" clId="{7866A790-5AC0-45A6-A96D-DEDB33A16CA6}" dt="2026-09-01T12:59:03.944" v="187" actId="1076"/>
          <ac:graphicFrameMkLst>
            <pc:docMk/>
            <pc:sldMk cId="3576799043" sldId="258"/>
            <ac:graphicFrameMk id="13" creationId="{4785DDA9-F400-7C6E-2F3D-AB1F635309B7}"/>
          </ac:graphicFrameMkLst>
        </pc:graphicFrameChg>
      </pc:sldChg>
      <pc:sldChg chg="addSp modSp mod">
        <pc:chgData name="Amrhein, Susanne" userId="234c77d1-e385-4b8f-a626-1300bd2a2c74" providerId="ADAL" clId="{7866A790-5AC0-45A6-A96D-DEDB33A16CA6}" dt="2026-09-01T13:14:15.039" v="301" actId="113"/>
        <pc:sldMkLst>
          <pc:docMk/>
          <pc:sldMk cId="1034893080" sldId="259"/>
        </pc:sldMkLst>
        <pc:spChg chg="add mod">
          <ac:chgData name="Amrhein, Susanne" userId="234c77d1-e385-4b8f-a626-1300bd2a2c74" providerId="ADAL" clId="{7866A790-5AC0-45A6-A96D-DEDB33A16CA6}" dt="2026-09-01T13:13:45.269" v="300" actId="20577"/>
          <ac:spMkLst>
            <pc:docMk/>
            <pc:sldMk cId="1034893080" sldId="259"/>
            <ac:spMk id="2" creationId="{818E60E7-2122-886D-4A70-249FB9994F70}"/>
          </ac:spMkLst>
        </pc:spChg>
        <pc:spChg chg="mod">
          <ac:chgData name="Amrhein, Susanne" userId="234c77d1-e385-4b8f-a626-1300bd2a2c74" providerId="ADAL" clId="{7866A790-5AC0-45A6-A96D-DEDB33A16CA6}" dt="2026-09-01T13:14:15.039" v="301" actId="113"/>
          <ac:spMkLst>
            <pc:docMk/>
            <pc:sldMk cId="1034893080" sldId="259"/>
            <ac:spMk id="16" creationId="{DA752099-4527-EAC5-2BF8-BB2D935C5004}"/>
          </ac:spMkLst>
        </pc:spChg>
      </pc:sldChg>
    </pc:docChg>
  </pc:docChgLst>
  <pc:docChgLst>
    <pc:chgData name="Smailes, Sofie" userId="c45842b6-5a0b-4595-8c1a-09329328415e" providerId="ADAL" clId="{87BA9B6E-B08D-4CA5-B1E8-DC6C57B4AA39}"/>
    <pc:docChg chg="undo custSel modSld">
      <pc:chgData name="Smailes, Sofie" userId="c45842b6-5a0b-4595-8c1a-09329328415e" providerId="ADAL" clId="{87BA9B6E-B08D-4CA5-B1E8-DC6C57B4AA39}" dt="2026-09-01T09:39:44.478" v="597" actId="108"/>
      <pc:docMkLst>
        <pc:docMk/>
      </pc:docMkLst>
      <pc:sldChg chg="modSp mod">
        <pc:chgData name="Smailes, Sofie" userId="c45842b6-5a0b-4595-8c1a-09329328415e" providerId="ADAL" clId="{87BA9B6E-B08D-4CA5-B1E8-DC6C57B4AA39}" dt="2026-09-01T09:39:44.478" v="597" actId="108"/>
        <pc:sldMkLst>
          <pc:docMk/>
          <pc:sldMk cId="544461538" sldId="256"/>
        </pc:sldMkLst>
        <pc:spChg chg="mod">
          <ac:chgData name="Smailes, Sofie" userId="c45842b6-5a0b-4595-8c1a-09329328415e" providerId="ADAL" clId="{87BA9B6E-B08D-4CA5-B1E8-DC6C57B4AA39}" dt="2026-09-01T09:39:44.478" v="597" actId="108"/>
          <ac:spMkLst>
            <pc:docMk/>
            <pc:sldMk cId="544461538" sldId="256"/>
            <ac:spMk id="9" creationId="{3E26F49A-B8AF-D028-9C05-78E983DFBF9D}"/>
          </ac:spMkLst>
        </pc:spChg>
        <pc:spChg chg="mod">
          <ac:chgData name="Smailes, Sofie" userId="c45842b6-5a0b-4595-8c1a-09329328415e" providerId="ADAL" clId="{87BA9B6E-B08D-4CA5-B1E8-DC6C57B4AA39}" dt="2026-09-01T08:47:20.730" v="334"/>
          <ac:spMkLst>
            <pc:docMk/>
            <pc:sldMk cId="544461538" sldId="256"/>
            <ac:spMk id="15" creationId="{1CC83050-3BDB-B9BD-744F-ED81F9140233}"/>
          </ac:spMkLst>
        </pc:spChg>
      </pc:sldChg>
      <pc:sldChg chg="modSp mod">
        <pc:chgData name="Smailes, Sofie" userId="c45842b6-5a0b-4595-8c1a-09329328415e" providerId="ADAL" clId="{87BA9B6E-B08D-4CA5-B1E8-DC6C57B4AA39}" dt="2026-09-01T08:55:28.311" v="430" actId="207"/>
        <pc:sldMkLst>
          <pc:docMk/>
          <pc:sldMk cId="4004645371" sldId="257"/>
        </pc:sldMkLst>
        <pc:spChg chg="mod">
          <ac:chgData name="Smailes, Sofie" userId="c45842b6-5a0b-4595-8c1a-09329328415e" providerId="ADAL" clId="{87BA9B6E-B08D-4CA5-B1E8-DC6C57B4AA39}" dt="2026-08-31T07:19:30.682" v="22" actId="20577"/>
          <ac:spMkLst>
            <pc:docMk/>
            <pc:sldMk cId="4004645371" sldId="257"/>
            <ac:spMk id="9" creationId="{57D6CC5C-A817-45DC-A6A4-8C779027F5CF}"/>
          </ac:spMkLst>
        </pc:spChg>
        <pc:graphicFrameChg chg="mod modGraphic">
          <ac:chgData name="Smailes, Sofie" userId="c45842b6-5a0b-4595-8c1a-09329328415e" providerId="ADAL" clId="{87BA9B6E-B08D-4CA5-B1E8-DC6C57B4AA39}" dt="2026-09-01T08:55:28.311" v="430" actId="207"/>
          <ac:graphicFrameMkLst>
            <pc:docMk/>
            <pc:sldMk cId="4004645371" sldId="257"/>
            <ac:graphicFrameMk id="13" creationId="{6BD55980-7F8B-4D58-BE7A-94FC3113D14C}"/>
          </ac:graphicFrameMkLst>
        </pc:graphicFrameChg>
      </pc:sldChg>
      <pc:sldChg chg="delSp modSp mod">
        <pc:chgData name="Smailes, Sofie" userId="c45842b6-5a0b-4595-8c1a-09329328415e" providerId="ADAL" clId="{87BA9B6E-B08D-4CA5-B1E8-DC6C57B4AA39}" dt="2026-09-01T09:39:18.422" v="596" actId="207"/>
        <pc:sldMkLst>
          <pc:docMk/>
          <pc:sldMk cId="3576799043" sldId="258"/>
        </pc:sldMkLst>
        <pc:spChg chg="mod">
          <ac:chgData name="Smailes, Sofie" userId="c45842b6-5a0b-4595-8c1a-09329328415e" providerId="ADAL" clId="{87BA9B6E-B08D-4CA5-B1E8-DC6C57B4AA39}" dt="2026-08-31T07:28:13.397" v="41" actId="20577"/>
          <ac:spMkLst>
            <pc:docMk/>
            <pc:sldMk cId="3576799043" sldId="258"/>
            <ac:spMk id="3" creationId="{A02199B0-0180-D745-0C20-DDAB4B4480BE}"/>
          </ac:spMkLst>
        </pc:spChg>
        <pc:spChg chg="mod">
          <ac:chgData name="Smailes, Sofie" userId="c45842b6-5a0b-4595-8c1a-09329328415e" providerId="ADAL" clId="{87BA9B6E-B08D-4CA5-B1E8-DC6C57B4AA39}" dt="2026-09-01T09:35:25.828" v="576" actId="1076"/>
          <ac:spMkLst>
            <pc:docMk/>
            <pc:sldMk cId="3576799043" sldId="258"/>
            <ac:spMk id="4" creationId="{86D15339-AD5D-9759-01C9-1AA5A01F3BC7}"/>
          </ac:spMkLst>
        </pc:spChg>
        <pc:spChg chg="del">
          <ac:chgData name="Smailes, Sofie" userId="c45842b6-5a0b-4595-8c1a-09329328415e" providerId="ADAL" clId="{87BA9B6E-B08D-4CA5-B1E8-DC6C57B4AA39}" dt="2026-08-31T07:24:42.237" v="32" actId="478"/>
          <ac:spMkLst>
            <pc:docMk/>
            <pc:sldMk cId="3576799043" sldId="258"/>
            <ac:spMk id="9" creationId="{3E017D24-AC2A-3A37-F9AA-9C48A1129FB5}"/>
          </ac:spMkLst>
        </pc:spChg>
        <pc:graphicFrameChg chg="mod modGraphic">
          <ac:chgData name="Smailes, Sofie" userId="c45842b6-5a0b-4595-8c1a-09329328415e" providerId="ADAL" clId="{87BA9B6E-B08D-4CA5-B1E8-DC6C57B4AA39}" dt="2026-09-01T09:39:18.422" v="596" actId="207"/>
          <ac:graphicFrameMkLst>
            <pc:docMk/>
            <pc:sldMk cId="3576799043" sldId="258"/>
            <ac:graphicFrameMk id="13" creationId="{4785DDA9-F400-7C6E-2F3D-AB1F635309B7}"/>
          </ac:graphicFrameMkLst>
        </pc:graphicFrameChg>
      </pc:sldChg>
      <pc:sldChg chg="delSp modSp mod">
        <pc:chgData name="Smailes, Sofie" userId="c45842b6-5a0b-4595-8c1a-09329328415e" providerId="ADAL" clId="{87BA9B6E-B08D-4CA5-B1E8-DC6C57B4AA39}" dt="2026-09-01T08:42:21.604" v="332" actId="478"/>
        <pc:sldMkLst>
          <pc:docMk/>
          <pc:sldMk cId="1034893080" sldId="259"/>
        </pc:sldMkLst>
        <pc:spChg chg="del mod">
          <ac:chgData name="Smailes, Sofie" userId="c45842b6-5a0b-4595-8c1a-09329328415e" providerId="ADAL" clId="{87BA9B6E-B08D-4CA5-B1E8-DC6C57B4AA39}" dt="2026-09-01T08:42:21.604" v="332" actId="478"/>
          <ac:spMkLst>
            <pc:docMk/>
            <pc:sldMk cId="1034893080" sldId="259"/>
            <ac:spMk id="6" creationId="{43520C26-9EC9-7CEB-552B-7A5DC41508E2}"/>
          </ac:spMkLst>
        </pc:spChg>
        <pc:spChg chg="del">
          <ac:chgData name="Smailes, Sofie" userId="c45842b6-5a0b-4595-8c1a-09329328415e" providerId="ADAL" clId="{87BA9B6E-B08D-4CA5-B1E8-DC6C57B4AA39}" dt="2026-09-01T08:37:25.561" v="289" actId="478"/>
          <ac:spMkLst>
            <pc:docMk/>
            <pc:sldMk cId="1034893080" sldId="259"/>
            <ac:spMk id="15" creationId="{7A598F48-758F-3BA3-ECB0-7268E279E47F}"/>
          </ac:spMkLst>
        </pc:spChg>
        <pc:spChg chg="mod">
          <ac:chgData name="Smailes, Sofie" userId="c45842b6-5a0b-4595-8c1a-09329328415e" providerId="ADAL" clId="{87BA9B6E-B08D-4CA5-B1E8-DC6C57B4AA39}" dt="2026-09-01T08:41:35.073" v="330" actId="20577"/>
          <ac:spMkLst>
            <pc:docMk/>
            <pc:sldMk cId="1034893080" sldId="259"/>
            <ac:spMk id="16" creationId="{DA752099-4527-EAC5-2BF8-BB2D935C5004}"/>
          </ac:spMkLst>
        </pc:spChg>
        <pc:spChg chg="mod">
          <ac:chgData name="Smailes, Sofie" userId="c45842b6-5a0b-4595-8c1a-09329328415e" providerId="ADAL" clId="{87BA9B6E-B08D-4CA5-B1E8-DC6C57B4AA39}" dt="2026-09-01T08:40:39.932" v="324" actId="20577"/>
          <ac:spMkLst>
            <pc:docMk/>
            <pc:sldMk cId="1034893080" sldId="259"/>
            <ac:spMk id="22" creationId="{ACD31D53-2019-CF8B-A6CD-82C13FE12C67}"/>
          </ac:spMkLst>
        </pc:spChg>
        <pc:picChg chg="mod">
          <ac:chgData name="Smailes, Sofie" userId="c45842b6-5a0b-4595-8c1a-09329328415e" providerId="ADAL" clId="{87BA9B6E-B08D-4CA5-B1E8-DC6C57B4AA39}" dt="2026-09-01T08:41:11.106" v="328" actId="1076"/>
          <ac:picMkLst>
            <pc:docMk/>
            <pc:sldMk cId="1034893080" sldId="259"/>
            <ac:picMk id="3" creationId="{E50FA428-EF09-7721-96B8-8C77D00B70F4}"/>
          </ac:picMkLst>
        </pc:picChg>
        <pc:picChg chg="mod">
          <ac:chgData name="Smailes, Sofie" userId="c45842b6-5a0b-4595-8c1a-09329328415e" providerId="ADAL" clId="{87BA9B6E-B08D-4CA5-B1E8-DC6C57B4AA39}" dt="2026-09-01T08:41:13.240" v="329" actId="1076"/>
          <ac:picMkLst>
            <pc:docMk/>
            <pc:sldMk cId="1034893080" sldId="259"/>
            <ac:picMk id="4" creationId="{847FDA00-11D6-ABFE-B384-379D6E02A6E8}"/>
          </ac:picMkLst>
        </pc:picChg>
        <pc:picChg chg="mod">
          <ac:chgData name="Smailes, Sofie" userId="c45842b6-5a0b-4595-8c1a-09329328415e" providerId="ADAL" clId="{87BA9B6E-B08D-4CA5-B1E8-DC6C57B4AA39}" dt="2026-09-01T08:41:09.177" v="327" actId="14100"/>
          <ac:picMkLst>
            <pc:docMk/>
            <pc:sldMk cId="1034893080" sldId="259"/>
            <ac:picMk id="5" creationId="{F59E7F9E-293E-EFA7-BF44-518175BF25C7}"/>
          </ac:picMkLst>
        </pc:picChg>
      </pc:sldChg>
    </pc:docChg>
  </pc:docChgLst>
</pc:chgInfo>
</file>

<file path=ppt/comments/modernComment_103_3DAF3718.xml><?xml version="1.0" encoding="utf-8"?>
<p188:cmLst xmlns:a="http://schemas.openxmlformats.org/drawingml/2006/main" xmlns:r="http://schemas.openxmlformats.org/officeDocument/2006/relationships" xmlns:p188="http://schemas.microsoft.com/office/powerpoint/2018/8/main">
  <p188:cm id="{54201056-CBC0-4046-B731-C748A7C51D09}" authorId="{02E85D4A-33CE-1C28-1E12-D2D05D707F29}" created="2026-09-01T08:42:04.579">
    <pc:sldMkLst xmlns:pc="http://schemas.microsoft.com/office/powerpoint/2013/main/command">
      <pc:docMk/>
      <pc:sldMk cId="1034893080" sldId="259"/>
    </pc:sldMkLst>
    <p188:txBody>
      <a:bodyPr/>
      <a:lstStyle/>
      <a:p>
        <a:r>
          <a:rPr lang="de-DE"/>
          <a:t>Kleines Impressum mit „gemeinnützig“ und mit Spenden IBAN: </a:t>
        </a:r>
      </a:p>
    </p188:txBody>
  </p188:cm>
  <p188:cm id="{BFBB000A-53E6-445C-ACEA-FE618FF80957}" authorId="{02E85D4A-33CE-1C28-1E12-D2D05D707F29}" created="2026-09-01T08:42:57.006">
    <ac:deMkLst xmlns:ac="http://schemas.microsoft.com/office/drawing/2013/main/command">
      <pc:docMk xmlns:pc="http://schemas.microsoft.com/office/powerpoint/2013/main/command"/>
      <pc:sldMk xmlns:pc="http://schemas.microsoft.com/office/powerpoint/2013/main/command" cId="1034893080" sldId="259"/>
      <ac:picMk id="7" creationId="{34071662-72A1-4D9C-26C0-11DC97CC72A3}"/>
    </ac:deMkLst>
    <p188:txBody>
      <a:bodyPr/>
      <a:lstStyle/>
      <a:p>
        <a:r>
          <a:rPr lang="de-DE"/>
          <a:t>In ganz klein daneben stop sudep explainEpilepsy logo setzen</a:t>
        </a:r>
      </a:p>
    </p188:txBody>
  </p188:cm>
  <p188:cm id="{4E0F6C0C-B49B-4B36-A9C7-7C0400E53D2F}" authorId="{02E85D4A-33CE-1C28-1E12-D2D05D707F29}" created="2026-09-01T08:43:57.862">
    <ac:deMkLst xmlns:ac="http://schemas.microsoft.com/office/drawing/2013/main/command">
      <pc:docMk xmlns:pc="http://schemas.microsoft.com/office/powerpoint/2013/main/command"/>
      <pc:sldMk xmlns:pc="http://schemas.microsoft.com/office/powerpoint/2013/main/command" cId="1034893080" sldId="259"/>
      <ac:picMk id="5" creationId="{F59E7F9E-293E-EFA7-BF44-518175BF25C7}"/>
    </ac:deMkLst>
    <p188:txBody>
      <a:bodyPr/>
      <a:lstStyle/>
      <a:p>
        <a:r>
          <a:rPr lang="de-DE"/>
          <a:t>Sponsorenlogos in einen farblich abgesetzten Bereich setzen, rosa/blau. </a:t>
        </a:r>
      </a:p>
    </p188:txBody>
  </p188:cm>
</p188: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283488" y="1237197"/>
            <a:ext cx="3212862" cy="2631887"/>
          </a:xfrm>
        </p:spPr>
        <p:txBody>
          <a:bodyPr anchor="b"/>
          <a:lstStyle>
            <a:lvl1pPr algn="ctr">
              <a:defRPr sz="2480"/>
            </a:lvl1pPr>
          </a:lstStyle>
          <a:p>
            <a:r>
              <a:rPr lang="de-DE"/>
              <a:t>Mastertitelformat bearbeiten</a:t>
            </a:r>
            <a:endParaRPr lang="en-US"/>
          </a:p>
        </p:txBody>
      </p:sp>
      <p:sp>
        <p:nvSpPr>
          <p:cNvPr id="3" name="Subtitle 2"/>
          <p:cNvSpPr>
            <a:spLocks noGrp="1"/>
          </p:cNvSpPr>
          <p:nvPr>
            <p:ph type="subTitle" idx="1"/>
          </p:nvPr>
        </p:nvSpPr>
        <p:spPr>
          <a:xfrm>
            <a:off x="472480" y="3970580"/>
            <a:ext cx="2834879" cy="1825171"/>
          </a:xfrm>
        </p:spPr>
        <p:txBody>
          <a:bodyPr/>
          <a:lstStyle>
            <a:lvl1pPr marL="0" indent="0" algn="ctr">
              <a:buNone/>
              <a:defRPr sz="992"/>
            </a:lvl1pPr>
            <a:lvl2pPr marL="189006" indent="0" algn="ctr">
              <a:buNone/>
              <a:defRPr sz="827"/>
            </a:lvl2pPr>
            <a:lvl3pPr marL="378013" indent="0" algn="ctr">
              <a:buNone/>
              <a:defRPr sz="744"/>
            </a:lvl3pPr>
            <a:lvl4pPr marL="567019" indent="0" algn="ctr">
              <a:buNone/>
              <a:defRPr sz="661"/>
            </a:lvl4pPr>
            <a:lvl5pPr marL="756026" indent="0" algn="ctr">
              <a:buNone/>
              <a:defRPr sz="661"/>
            </a:lvl5pPr>
            <a:lvl6pPr marL="945032" indent="0" algn="ctr">
              <a:buNone/>
              <a:defRPr sz="661"/>
            </a:lvl6pPr>
            <a:lvl7pPr marL="1134039" indent="0" algn="ctr">
              <a:buNone/>
              <a:defRPr sz="661"/>
            </a:lvl7pPr>
            <a:lvl8pPr marL="1323045" indent="0" algn="ctr">
              <a:buNone/>
              <a:defRPr sz="661"/>
            </a:lvl8pPr>
            <a:lvl9pPr marL="1512052" indent="0" algn="ctr">
              <a:buNone/>
              <a:defRPr sz="661"/>
            </a:lvl9pPr>
          </a:lstStyle>
          <a:p>
            <a:r>
              <a:rPr lang="de-DE"/>
              <a:t>Master-Untertitelformat bearbeiten</a:t>
            </a:r>
            <a:endParaRPr lang="en-US"/>
          </a:p>
        </p:txBody>
      </p:sp>
      <p:sp>
        <p:nvSpPr>
          <p:cNvPr id="4" name="Date Placeholder 3"/>
          <p:cNvSpPr>
            <a:spLocks noGrp="1"/>
          </p:cNvSpPr>
          <p:nvPr>
            <p:ph type="dt" sz="half" idx="10"/>
          </p:nvPr>
        </p:nvSpPr>
        <p:spPr/>
        <p:txBody>
          <a:bodyPr/>
          <a:lstStyle/>
          <a:p>
            <a:fld id="{F1944A0A-C97C-46F6-9C5D-0BBB3092ECF2}" type="datetimeFigureOut">
              <a:rPr lang="de-DE" smtClean="0"/>
              <a:t>01.09.2026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4E74AAC-7F98-48C8-BBE9-CA512C78A59C}" type="slidenum">
              <a:rPr lang="de-DE" smtClean="0"/>
              <a:t>‹#›</a:t>
            </a:fld>
            <a:endParaRPr lang="de-DE"/>
          </a:p>
        </p:txBody>
      </p:sp>
    </p:spTree>
    <p:extLst>
      <p:ext uri="{BB962C8B-B14F-4D97-AF65-F5344CB8AC3E}">
        <p14:creationId xmlns:p14="http://schemas.microsoft.com/office/powerpoint/2010/main" val="1981478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p>
            <a:fld id="{F1944A0A-C97C-46F6-9C5D-0BBB3092ECF2}" type="datetimeFigureOut">
              <a:rPr lang="de-DE" smtClean="0"/>
              <a:t>01.09.2026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4E74AAC-7F98-48C8-BBE9-CA512C78A59C}" type="slidenum">
              <a:rPr lang="de-DE" smtClean="0"/>
              <a:t>‹#›</a:t>
            </a:fld>
            <a:endParaRPr lang="de-DE"/>
          </a:p>
        </p:txBody>
      </p:sp>
    </p:spTree>
    <p:extLst>
      <p:ext uri="{BB962C8B-B14F-4D97-AF65-F5344CB8AC3E}">
        <p14:creationId xmlns:p14="http://schemas.microsoft.com/office/powerpoint/2010/main" val="2402827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57896" y="1884671"/>
            <a:ext cx="3260110" cy="3144614"/>
          </a:xfrm>
        </p:spPr>
        <p:txBody>
          <a:bodyPr anchor="b"/>
          <a:lstStyle>
            <a:lvl1pPr>
              <a:defRPr sz="2480"/>
            </a:lvl1pPr>
          </a:lstStyle>
          <a:p>
            <a:r>
              <a:rPr lang="de-DE"/>
              <a:t>Mastertitelformat bearbeiten</a:t>
            </a:r>
            <a:endParaRPr lang="en-US"/>
          </a:p>
        </p:txBody>
      </p:sp>
      <p:sp>
        <p:nvSpPr>
          <p:cNvPr id="3" name="Text Placeholder 2"/>
          <p:cNvSpPr>
            <a:spLocks noGrp="1"/>
          </p:cNvSpPr>
          <p:nvPr>
            <p:ph type="body" idx="1"/>
          </p:nvPr>
        </p:nvSpPr>
        <p:spPr>
          <a:xfrm>
            <a:off x="257896" y="5059035"/>
            <a:ext cx="3260110" cy="1653678"/>
          </a:xfrm>
        </p:spPr>
        <p:txBody>
          <a:bodyPr/>
          <a:lstStyle>
            <a:lvl1pPr marL="0" indent="0">
              <a:buNone/>
              <a:defRPr sz="992">
                <a:solidFill>
                  <a:schemeClr val="tx1">
                    <a:tint val="82000"/>
                  </a:schemeClr>
                </a:solidFill>
              </a:defRPr>
            </a:lvl1pPr>
            <a:lvl2pPr marL="189006" indent="0">
              <a:buNone/>
              <a:defRPr sz="827">
                <a:solidFill>
                  <a:schemeClr val="tx1">
                    <a:tint val="82000"/>
                  </a:schemeClr>
                </a:solidFill>
              </a:defRPr>
            </a:lvl2pPr>
            <a:lvl3pPr marL="378013" indent="0">
              <a:buNone/>
              <a:defRPr sz="744">
                <a:solidFill>
                  <a:schemeClr val="tx1">
                    <a:tint val="82000"/>
                  </a:schemeClr>
                </a:solidFill>
              </a:defRPr>
            </a:lvl3pPr>
            <a:lvl4pPr marL="567019" indent="0">
              <a:buNone/>
              <a:defRPr sz="661">
                <a:solidFill>
                  <a:schemeClr val="tx1">
                    <a:tint val="82000"/>
                  </a:schemeClr>
                </a:solidFill>
              </a:defRPr>
            </a:lvl4pPr>
            <a:lvl5pPr marL="756026" indent="0">
              <a:buNone/>
              <a:defRPr sz="661">
                <a:solidFill>
                  <a:schemeClr val="tx1">
                    <a:tint val="82000"/>
                  </a:schemeClr>
                </a:solidFill>
              </a:defRPr>
            </a:lvl5pPr>
            <a:lvl6pPr marL="945032" indent="0">
              <a:buNone/>
              <a:defRPr sz="661">
                <a:solidFill>
                  <a:schemeClr val="tx1">
                    <a:tint val="82000"/>
                  </a:schemeClr>
                </a:solidFill>
              </a:defRPr>
            </a:lvl6pPr>
            <a:lvl7pPr marL="1134039" indent="0">
              <a:buNone/>
              <a:defRPr sz="661">
                <a:solidFill>
                  <a:schemeClr val="tx1">
                    <a:tint val="82000"/>
                  </a:schemeClr>
                </a:solidFill>
              </a:defRPr>
            </a:lvl7pPr>
            <a:lvl8pPr marL="1323045" indent="0">
              <a:buNone/>
              <a:defRPr sz="661">
                <a:solidFill>
                  <a:schemeClr val="tx1">
                    <a:tint val="82000"/>
                  </a:schemeClr>
                </a:solidFill>
              </a:defRPr>
            </a:lvl8pPr>
            <a:lvl9pPr marL="1512052" indent="0">
              <a:buNone/>
              <a:defRPr sz="661">
                <a:solidFill>
                  <a:schemeClr val="tx1">
                    <a:tint val="82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F1944A0A-C97C-46F6-9C5D-0BBB3092ECF2}" type="datetimeFigureOut">
              <a:rPr lang="de-DE" smtClean="0"/>
              <a:t>01.09.2026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4E74AAC-7F98-48C8-BBE9-CA512C78A59C}" type="slidenum">
              <a:rPr lang="de-DE" smtClean="0"/>
              <a:t>‹#›</a:t>
            </a:fld>
            <a:endParaRPr lang="de-DE"/>
          </a:p>
        </p:txBody>
      </p:sp>
    </p:spTree>
    <p:extLst>
      <p:ext uri="{BB962C8B-B14F-4D97-AF65-F5344CB8AC3E}">
        <p14:creationId xmlns:p14="http://schemas.microsoft.com/office/powerpoint/2010/main" val="372415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Content Placeholder 2"/>
          <p:cNvSpPr>
            <a:spLocks noGrp="1"/>
          </p:cNvSpPr>
          <p:nvPr>
            <p:ph sz="half" idx="1"/>
          </p:nvPr>
        </p:nvSpPr>
        <p:spPr>
          <a:xfrm>
            <a:off x="259864" y="2012414"/>
            <a:ext cx="1606431" cy="479654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Content Placeholder 3"/>
          <p:cNvSpPr>
            <a:spLocks noGrp="1"/>
          </p:cNvSpPr>
          <p:nvPr>
            <p:ph sz="half" idx="2"/>
          </p:nvPr>
        </p:nvSpPr>
        <p:spPr>
          <a:xfrm>
            <a:off x="1913543" y="2012414"/>
            <a:ext cx="1606431" cy="479654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e Placeholder 4"/>
          <p:cNvSpPr>
            <a:spLocks noGrp="1"/>
          </p:cNvSpPr>
          <p:nvPr>
            <p:ph type="dt" sz="half" idx="10"/>
          </p:nvPr>
        </p:nvSpPr>
        <p:spPr/>
        <p:txBody>
          <a:bodyPr/>
          <a:lstStyle/>
          <a:p>
            <a:fld id="{F1944A0A-C97C-46F6-9C5D-0BBB3092ECF2}" type="datetimeFigureOut">
              <a:rPr lang="de-DE" smtClean="0"/>
              <a:t>01.09.2026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74E74AAC-7F98-48C8-BBE9-CA512C78A59C}" type="slidenum">
              <a:rPr lang="de-DE" smtClean="0"/>
              <a:t>‹#›</a:t>
            </a:fld>
            <a:endParaRPr lang="de-DE"/>
          </a:p>
        </p:txBody>
      </p:sp>
    </p:spTree>
    <p:extLst>
      <p:ext uri="{BB962C8B-B14F-4D97-AF65-F5344CB8AC3E}">
        <p14:creationId xmlns:p14="http://schemas.microsoft.com/office/powerpoint/2010/main" val="3119737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260356" y="402484"/>
            <a:ext cx="3260110" cy="1461188"/>
          </a:xfrm>
        </p:spPr>
        <p:txBody>
          <a:bodyPr/>
          <a:lstStyle/>
          <a:p>
            <a:r>
              <a:rPr lang="de-DE"/>
              <a:t>Mastertitelformat bearbeiten</a:t>
            </a:r>
            <a:endParaRPr lang="en-US"/>
          </a:p>
        </p:txBody>
      </p:sp>
      <p:sp>
        <p:nvSpPr>
          <p:cNvPr id="3" name="Text Placeholder 2"/>
          <p:cNvSpPr>
            <a:spLocks noGrp="1"/>
          </p:cNvSpPr>
          <p:nvPr>
            <p:ph type="body" idx="1"/>
          </p:nvPr>
        </p:nvSpPr>
        <p:spPr>
          <a:xfrm>
            <a:off x="260357" y="1853171"/>
            <a:ext cx="1599048" cy="908210"/>
          </a:xfrm>
        </p:spPr>
        <p:txBody>
          <a:bodyPr anchor="b"/>
          <a:lstStyle>
            <a:lvl1pPr marL="0" indent="0">
              <a:buNone/>
              <a:defRPr sz="992" b="1"/>
            </a:lvl1pPr>
            <a:lvl2pPr marL="189006" indent="0">
              <a:buNone/>
              <a:defRPr sz="827" b="1"/>
            </a:lvl2pPr>
            <a:lvl3pPr marL="378013" indent="0">
              <a:buNone/>
              <a:defRPr sz="744" b="1"/>
            </a:lvl3pPr>
            <a:lvl4pPr marL="567019" indent="0">
              <a:buNone/>
              <a:defRPr sz="661" b="1"/>
            </a:lvl4pPr>
            <a:lvl5pPr marL="756026" indent="0">
              <a:buNone/>
              <a:defRPr sz="661" b="1"/>
            </a:lvl5pPr>
            <a:lvl6pPr marL="945032" indent="0">
              <a:buNone/>
              <a:defRPr sz="661" b="1"/>
            </a:lvl6pPr>
            <a:lvl7pPr marL="1134039" indent="0">
              <a:buNone/>
              <a:defRPr sz="661" b="1"/>
            </a:lvl7pPr>
            <a:lvl8pPr marL="1323045" indent="0">
              <a:buNone/>
              <a:defRPr sz="661" b="1"/>
            </a:lvl8pPr>
            <a:lvl9pPr marL="1512052" indent="0">
              <a:buNone/>
              <a:defRPr sz="661" b="1"/>
            </a:lvl9pPr>
          </a:lstStyle>
          <a:p>
            <a:pPr lvl="0"/>
            <a:r>
              <a:rPr lang="de-DE"/>
              <a:t>Mastertextformat bearbeiten</a:t>
            </a:r>
          </a:p>
        </p:txBody>
      </p:sp>
      <p:sp>
        <p:nvSpPr>
          <p:cNvPr id="4" name="Content Placeholder 3"/>
          <p:cNvSpPr>
            <a:spLocks noGrp="1"/>
          </p:cNvSpPr>
          <p:nvPr>
            <p:ph sz="half" idx="2"/>
          </p:nvPr>
        </p:nvSpPr>
        <p:spPr>
          <a:xfrm>
            <a:off x="260357" y="2761381"/>
            <a:ext cx="1599048" cy="406157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 Placeholder 4"/>
          <p:cNvSpPr>
            <a:spLocks noGrp="1"/>
          </p:cNvSpPr>
          <p:nvPr>
            <p:ph type="body" sz="quarter" idx="3"/>
          </p:nvPr>
        </p:nvSpPr>
        <p:spPr>
          <a:xfrm>
            <a:off x="1913543" y="1853171"/>
            <a:ext cx="1606923" cy="908210"/>
          </a:xfrm>
        </p:spPr>
        <p:txBody>
          <a:bodyPr anchor="b"/>
          <a:lstStyle>
            <a:lvl1pPr marL="0" indent="0">
              <a:buNone/>
              <a:defRPr sz="992" b="1"/>
            </a:lvl1pPr>
            <a:lvl2pPr marL="189006" indent="0">
              <a:buNone/>
              <a:defRPr sz="827" b="1"/>
            </a:lvl2pPr>
            <a:lvl3pPr marL="378013" indent="0">
              <a:buNone/>
              <a:defRPr sz="744" b="1"/>
            </a:lvl3pPr>
            <a:lvl4pPr marL="567019" indent="0">
              <a:buNone/>
              <a:defRPr sz="661" b="1"/>
            </a:lvl4pPr>
            <a:lvl5pPr marL="756026" indent="0">
              <a:buNone/>
              <a:defRPr sz="661" b="1"/>
            </a:lvl5pPr>
            <a:lvl6pPr marL="945032" indent="0">
              <a:buNone/>
              <a:defRPr sz="661" b="1"/>
            </a:lvl6pPr>
            <a:lvl7pPr marL="1134039" indent="0">
              <a:buNone/>
              <a:defRPr sz="661" b="1"/>
            </a:lvl7pPr>
            <a:lvl8pPr marL="1323045" indent="0">
              <a:buNone/>
              <a:defRPr sz="661" b="1"/>
            </a:lvl8pPr>
            <a:lvl9pPr marL="1512052" indent="0">
              <a:buNone/>
              <a:defRPr sz="661" b="1"/>
            </a:lvl9pPr>
          </a:lstStyle>
          <a:p>
            <a:pPr lvl="0"/>
            <a:r>
              <a:rPr lang="de-DE"/>
              <a:t>Mastertextformat bearbeiten</a:t>
            </a:r>
          </a:p>
        </p:txBody>
      </p:sp>
      <p:sp>
        <p:nvSpPr>
          <p:cNvPr id="6" name="Content Placeholder 5"/>
          <p:cNvSpPr>
            <a:spLocks noGrp="1"/>
          </p:cNvSpPr>
          <p:nvPr>
            <p:ph sz="quarter" idx="4"/>
          </p:nvPr>
        </p:nvSpPr>
        <p:spPr>
          <a:xfrm>
            <a:off x="1913543" y="2761381"/>
            <a:ext cx="1606923" cy="406157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e Placeholder 6"/>
          <p:cNvSpPr>
            <a:spLocks noGrp="1"/>
          </p:cNvSpPr>
          <p:nvPr>
            <p:ph type="dt" sz="half" idx="10"/>
          </p:nvPr>
        </p:nvSpPr>
        <p:spPr/>
        <p:txBody>
          <a:bodyPr/>
          <a:lstStyle/>
          <a:p>
            <a:fld id="{F1944A0A-C97C-46F6-9C5D-0BBB3092ECF2}" type="datetimeFigureOut">
              <a:rPr lang="de-DE" smtClean="0"/>
              <a:t>01.09.2026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74E74AAC-7F98-48C8-BBE9-CA512C78A59C}" type="slidenum">
              <a:rPr lang="de-DE" smtClean="0"/>
              <a:t>‹#›</a:t>
            </a:fld>
            <a:endParaRPr lang="de-DE"/>
          </a:p>
        </p:txBody>
      </p:sp>
    </p:spTree>
    <p:extLst>
      <p:ext uri="{BB962C8B-B14F-4D97-AF65-F5344CB8AC3E}">
        <p14:creationId xmlns:p14="http://schemas.microsoft.com/office/powerpoint/2010/main" val="603844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Date Placeholder 2"/>
          <p:cNvSpPr>
            <a:spLocks noGrp="1"/>
          </p:cNvSpPr>
          <p:nvPr>
            <p:ph type="dt" sz="half" idx="10"/>
          </p:nvPr>
        </p:nvSpPr>
        <p:spPr/>
        <p:txBody>
          <a:bodyPr/>
          <a:lstStyle/>
          <a:p>
            <a:fld id="{F1944A0A-C97C-46F6-9C5D-0BBB3092ECF2}" type="datetimeFigureOut">
              <a:rPr lang="de-DE" smtClean="0"/>
              <a:t>01.09.2026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74E74AAC-7F98-48C8-BBE9-CA512C78A59C}" type="slidenum">
              <a:rPr lang="de-DE" smtClean="0"/>
              <a:t>‹#›</a:t>
            </a:fld>
            <a:endParaRPr lang="de-DE"/>
          </a:p>
        </p:txBody>
      </p:sp>
    </p:spTree>
    <p:extLst>
      <p:ext uri="{BB962C8B-B14F-4D97-AF65-F5344CB8AC3E}">
        <p14:creationId xmlns:p14="http://schemas.microsoft.com/office/powerpoint/2010/main" val="3101971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944A0A-C97C-46F6-9C5D-0BBB3092ECF2}" type="datetimeFigureOut">
              <a:rPr lang="de-DE" smtClean="0"/>
              <a:t>01.09.2026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74E74AAC-7F98-48C8-BBE9-CA512C78A59C}" type="slidenum">
              <a:rPr lang="de-DE" smtClean="0"/>
              <a:t>‹#›</a:t>
            </a:fld>
            <a:endParaRPr lang="de-DE"/>
          </a:p>
        </p:txBody>
      </p:sp>
    </p:spTree>
    <p:extLst>
      <p:ext uri="{BB962C8B-B14F-4D97-AF65-F5344CB8AC3E}">
        <p14:creationId xmlns:p14="http://schemas.microsoft.com/office/powerpoint/2010/main" val="1879074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60356" y="503978"/>
            <a:ext cx="1219096" cy="1763924"/>
          </a:xfrm>
        </p:spPr>
        <p:txBody>
          <a:bodyPr anchor="b"/>
          <a:lstStyle>
            <a:lvl1pPr>
              <a:defRPr sz="1323"/>
            </a:lvl1pPr>
          </a:lstStyle>
          <a:p>
            <a:r>
              <a:rPr lang="de-DE"/>
              <a:t>Mastertitelformat bearbeiten</a:t>
            </a:r>
            <a:endParaRPr lang="en-US"/>
          </a:p>
        </p:txBody>
      </p:sp>
      <p:sp>
        <p:nvSpPr>
          <p:cNvPr id="3" name="Content Placeholder 2"/>
          <p:cNvSpPr>
            <a:spLocks noGrp="1"/>
          </p:cNvSpPr>
          <p:nvPr>
            <p:ph idx="1"/>
          </p:nvPr>
        </p:nvSpPr>
        <p:spPr>
          <a:xfrm>
            <a:off x="1606923" y="1088455"/>
            <a:ext cx="1913543" cy="5372269"/>
          </a:xfrm>
        </p:spPr>
        <p:txBody>
          <a:bodyPr/>
          <a:lstStyle>
            <a:lvl1pPr>
              <a:defRPr sz="1323"/>
            </a:lvl1pPr>
            <a:lvl2pPr>
              <a:defRPr sz="1158"/>
            </a:lvl2pPr>
            <a:lvl3pPr>
              <a:defRPr sz="992"/>
            </a:lvl3pPr>
            <a:lvl4pPr>
              <a:defRPr sz="827"/>
            </a:lvl4pPr>
            <a:lvl5pPr>
              <a:defRPr sz="827"/>
            </a:lvl5pPr>
            <a:lvl6pPr>
              <a:defRPr sz="827"/>
            </a:lvl6pPr>
            <a:lvl7pPr>
              <a:defRPr sz="827"/>
            </a:lvl7pPr>
            <a:lvl8pPr>
              <a:defRPr sz="827"/>
            </a:lvl8pPr>
            <a:lvl9pPr>
              <a:defRPr sz="827"/>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 Placeholder 3"/>
          <p:cNvSpPr>
            <a:spLocks noGrp="1"/>
          </p:cNvSpPr>
          <p:nvPr>
            <p:ph type="body" sz="half" idx="2"/>
          </p:nvPr>
        </p:nvSpPr>
        <p:spPr>
          <a:xfrm>
            <a:off x="260356" y="2267902"/>
            <a:ext cx="1219096" cy="4201570"/>
          </a:xfrm>
        </p:spPr>
        <p:txBody>
          <a:bodyPr/>
          <a:lstStyle>
            <a:lvl1pPr marL="0" indent="0">
              <a:buNone/>
              <a:defRPr sz="661"/>
            </a:lvl1pPr>
            <a:lvl2pPr marL="189006" indent="0">
              <a:buNone/>
              <a:defRPr sz="579"/>
            </a:lvl2pPr>
            <a:lvl3pPr marL="378013" indent="0">
              <a:buNone/>
              <a:defRPr sz="496"/>
            </a:lvl3pPr>
            <a:lvl4pPr marL="567019" indent="0">
              <a:buNone/>
              <a:defRPr sz="413"/>
            </a:lvl4pPr>
            <a:lvl5pPr marL="756026" indent="0">
              <a:buNone/>
              <a:defRPr sz="413"/>
            </a:lvl5pPr>
            <a:lvl6pPr marL="945032" indent="0">
              <a:buNone/>
              <a:defRPr sz="413"/>
            </a:lvl6pPr>
            <a:lvl7pPr marL="1134039" indent="0">
              <a:buNone/>
              <a:defRPr sz="413"/>
            </a:lvl7pPr>
            <a:lvl8pPr marL="1323045" indent="0">
              <a:buNone/>
              <a:defRPr sz="413"/>
            </a:lvl8pPr>
            <a:lvl9pPr marL="1512052" indent="0">
              <a:buNone/>
              <a:defRPr sz="413"/>
            </a:lvl9pPr>
          </a:lstStyle>
          <a:p>
            <a:pPr lvl="0"/>
            <a:r>
              <a:rPr lang="de-DE"/>
              <a:t>Mastertextformat bearbeiten</a:t>
            </a:r>
          </a:p>
        </p:txBody>
      </p:sp>
      <p:sp>
        <p:nvSpPr>
          <p:cNvPr id="5" name="Date Placeholder 4"/>
          <p:cNvSpPr>
            <a:spLocks noGrp="1"/>
          </p:cNvSpPr>
          <p:nvPr>
            <p:ph type="dt" sz="half" idx="10"/>
          </p:nvPr>
        </p:nvSpPr>
        <p:spPr/>
        <p:txBody>
          <a:bodyPr/>
          <a:lstStyle/>
          <a:p>
            <a:fld id="{F1944A0A-C97C-46F6-9C5D-0BBB3092ECF2}" type="datetimeFigureOut">
              <a:rPr lang="de-DE" smtClean="0"/>
              <a:t>01.09.2026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74E74AAC-7F98-48C8-BBE9-CA512C78A59C}" type="slidenum">
              <a:rPr lang="de-DE" smtClean="0"/>
              <a:t>‹#›</a:t>
            </a:fld>
            <a:endParaRPr lang="de-DE"/>
          </a:p>
        </p:txBody>
      </p:sp>
    </p:spTree>
    <p:extLst>
      <p:ext uri="{BB962C8B-B14F-4D97-AF65-F5344CB8AC3E}">
        <p14:creationId xmlns:p14="http://schemas.microsoft.com/office/powerpoint/2010/main" val="3290348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260356" y="503978"/>
            <a:ext cx="1219096" cy="1763924"/>
          </a:xfrm>
        </p:spPr>
        <p:txBody>
          <a:bodyPr anchor="b"/>
          <a:lstStyle>
            <a:lvl1pPr>
              <a:defRPr sz="1323"/>
            </a:lvl1pPr>
          </a:lstStyle>
          <a:p>
            <a:r>
              <a:rPr lang="de-DE"/>
              <a:t>Mastertitelformat bearbeiten</a:t>
            </a:r>
            <a:endParaRPr lang="en-US"/>
          </a:p>
        </p:txBody>
      </p:sp>
      <p:sp>
        <p:nvSpPr>
          <p:cNvPr id="3" name="Picture Placeholder 2"/>
          <p:cNvSpPr>
            <a:spLocks noGrp="1" noChangeAspect="1"/>
          </p:cNvSpPr>
          <p:nvPr>
            <p:ph type="pic" idx="1"/>
          </p:nvPr>
        </p:nvSpPr>
        <p:spPr>
          <a:xfrm>
            <a:off x="1606923" y="1088455"/>
            <a:ext cx="1913543" cy="5372269"/>
          </a:xfrm>
        </p:spPr>
        <p:txBody>
          <a:bodyPr anchor="t"/>
          <a:lstStyle>
            <a:lvl1pPr marL="0" indent="0">
              <a:buNone/>
              <a:defRPr sz="1323"/>
            </a:lvl1pPr>
            <a:lvl2pPr marL="189006" indent="0">
              <a:buNone/>
              <a:defRPr sz="1158"/>
            </a:lvl2pPr>
            <a:lvl3pPr marL="378013" indent="0">
              <a:buNone/>
              <a:defRPr sz="992"/>
            </a:lvl3pPr>
            <a:lvl4pPr marL="567019" indent="0">
              <a:buNone/>
              <a:defRPr sz="827"/>
            </a:lvl4pPr>
            <a:lvl5pPr marL="756026" indent="0">
              <a:buNone/>
              <a:defRPr sz="827"/>
            </a:lvl5pPr>
            <a:lvl6pPr marL="945032" indent="0">
              <a:buNone/>
              <a:defRPr sz="827"/>
            </a:lvl6pPr>
            <a:lvl7pPr marL="1134039" indent="0">
              <a:buNone/>
              <a:defRPr sz="827"/>
            </a:lvl7pPr>
            <a:lvl8pPr marL="1323045" indent="0">
              <a:buNone/>
              <a:defRPr sz="827"/>
            </a:lvl8pPr>
            <a:lvl9pPr marL="1512052" indent="0">
              <a:buNone/>
              <a:defRPr sz="827"/>
            </a:lvl9pPr>
          </a:lstStyle>
          <a:p>
            <a:r>
              <a:rPr lang="de-DE"/>
              <a:t>Bild durch Klicken auf Symbol hinzufügen</a:t>
            </a:r>
            <a:endParaRPr lang="en-US"/>
          </a:p>
        </p:txBody>
      </p:sp>
      <p:sp>
        <p:nvSpPr>
          <p:cNvPr id="4" name="Text Placeholder 3"/>
          <p:cNvSpPr>
            <a:spLocks noGrp="1"/>
          </p:cNvSpPr>
          <p:nvPr>
            <p:ph type="body" sz="half" idx="2"/>
          </p:nvPr>
        </p:nvSpPr>
        <p:spPr>
          <a:xfrm>
            <a:off x="260356" y="2267902"/>
            <a:ext cx="1219096" cy="4201570"/>
          </a:xfrm>
        </p:spPr>
        <p:txBody>
          <a:bodyPr/>
          <a:lstStyle>
            <a:lvl1pPr marL="0" indent="0">
              <a:buNone/>
              <a:defRPr sz="661"/>
            </a:lvl1pPr>
            <a:lvl2pPr marL="189006" indent="0">
              <a:buNone/>
              <a:defRPr sz="579"/>
            </a:lvl2pPr>
            <a:lvl3pPr marL="378013" indent="0">
              <a:buNone/>
              <a:defRPr sz="496"/>
            </a:lvl3pPr>
            <a:lvl4pPr marL="567019" indent="0">
              <a:buNone/>
              <a:defRPr sz="413"/>
            </a:lvl4pPr>
            <a:lvl5pPr marL="756026" indent="0">
              <a:buNone/>
              <a:defRPr sz="413"/>
            </a:lvl5pPr>
            <a:lvl6pPr marL="945032" indent="0">
              <a:buNone/>
              <a:defRPr sz="413"/>
            </a:lvl6pPr>
            <a:lvl7pPr marL="1134039" indent="0">
              <a:buNone/>
              <a:defRPr sz="413"/>
            </a:lvl7pPr>
            <a:lvl8pPr marL="1323045" indent="0">
              <a:buNone/>
              <a:defRPr sz="413"/>
            </a:lvl8pPr>
            <a:lvl9pPr marL="1512052" indent="0">
              <a:buNone/>
              <a:defRPr sz="413"/>
            </a:lvl9pPr>
          </a:lstStyle>
          <a:p>
            <a:pPr lvl="0"/>
            <a:r>
              <a:rPr lang="de-DE"/>
              <a:t>Mastertextformat bearbeiten</a:t>
            </a:r>
          </a:p>
        </p:txBody>
      </p:sp>
      <p:sp>
        <p:nvSpPr>
          <p:cNvPr id="5" name="Date Placeholder 4"/>
          <p:cNvSpPr>
            <a:spLocks noGrp="1"/>
          </p:cNvSpPr>
          <p:nvPr>
            <p:ph type="dt" sz="half" idx="10"/>
          </p:nvPr>
        </p:nvSpPr>
        <p:spPr/>
        <p:txBody>
          <a:bodyPr/>
          <a:lstStyle/>
          <a:p>
            <a:fld id="{F1944A0A-C97C-46F6-9C5D-0BBB3092ECF2}" type="datetimeFigureOut">
              <a:rPr lang="de-DE" smtClean="0"/>
              <a:t>01.09.2026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74E74AAC-7F98-48C8-BBE9-CA512C78A59C}" type="slidenum">
              <a:rPr lang="de-DE" smtClean="0"/>
              <a:t>‹#›</a:t>
            </a:fld>
            <a:endParaRPr lang="de-DE"/>
          </a:p>
        </p:txBody>
      </p:sp>
    </p:spTree>
    <p:extLst>
      <p:ext uri="{BB962C8B-B14F-4D97-AF65-F5344CB8AC3E}">
        <p14:creationId xmlns:p14="http://schemas.microsoft.com/office/powerpoint/2010/main" val="2329200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p>
            <a:fld id="{F1944A0A-C97C-46F6-9C5D-0BBB3092ECF2}" type="datetimeFigureOut">
              <a:rPr lang="de-DE" smtClean="0"/>
              <a:t>01.09.2026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4E74AAC-7F98-48C8-BBE9-CA512C78A59C}" type="slidenum">
              <a:rPr lang="de-DE" smtClean="0"/>
              <a:t>‹#›</a:t>
            </a:fld>
            <a:endParaRPr lang="de-DE"/>
          </a:p>
        </p:txBody>
      </p:sp>
    </p:spTree>
    <p:extLst>
      <p:ext uri="{BB962C8B-B14F-4D97-AF65-F5344CB8AC3E}">
        <p14:creationId xmlns:p14="http://schemas.microsoft.com/office/powerpoint/2010/main" val="1434132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04947" y="402483"/>
            <a:ext cx="815028" cy="6406475"/>
          </a:xfrm>
        </p:spPr>
        <p:txBody>
          <a:bodyPr vert="eaVert"/>
          <a:lstStyle/>
          <a:p>
            <a:r>
              <a:rPr lang="de-DE"/>
              <a:t>Mastertitelformat bearbeiten</a:t>
            </a:r>
            <a:endParaRPr lang="en-US"/>
          </a:p>
        </p:txBody>
      </p:sp>
      <p:sp>
        <p:nvSpPr>
          <p:cNvPr id="3" name="Vertical Text Placeholder 2"/>
          <p:cNvSpPr>
            <a:spLocks noGrp="1"/>
          </p:cNvSpPr>
          <p:nvPr>
            <p:ph type="body" orient="vert" idx="1"/>
          </p:nvPr>
        </p:nvSpPr>
        <p:spPr>
          <a:xfrm>
            <a:off x="259864" y="402483"/>
            <a:ext cx="2397835" cy="6406475"/>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p>
            <a:fld id="{F1944A0A-C97C-46F6-9C5D-0BBB3092ECF2}" type="datetimeFigureOut">
              <a:rPr lang="de-DE" smtClean="0"/>
              <a:t>01.09.2026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4E74AAC-7F98-48C8-BBE9-CA512C78A59C}" type="slidenum">
              <a:rPr lang="de-DE" smtClean="0"/>
              <a:t>‹#›</a:t>
            </a:fld>
            <a:endParaRPr lang="de-DE"/>
          </a:p>
        </p:txBody>
      </p:sp>
    </p:spTree>
    <p:extLst>
      <p:ext uri="{BB962C8B-B14F-4D97-AF65-F5344CB8AC3E}">
        <p14:creationId xmlns:p14="http://schemas.microsoft.com/office/powerpoint/2010/main" val="743590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9864" y="402484"/>
            <a:ext cx="3260110" cy="1461188"/>
          </a:xfrm>
          <a:prstGeom prst="rect">
            <a:avLst/>
          </a:prstGeom>
        </p:spPr>
        <p:txBody>
          <a:bodyPr vert="horz" lIns="91440" tIns="45720" rIns="91440" bIns="45720" rtlCol="0" anchor="ctr">
            <a:normAutofit/>
          </a:bodyPr>
          <a:lstStyle/>
          <a:p>
            <a:r>
              <a:rPr lang="de-DE"/>
              <a:t>Mastertitelformat bearbeiten</a:t>
            </a:r>
            <a:endParaRPr lang="en-US"/>
          </a:p>
        </p:txBody>
      </p:sp>
      <p:sp>
        <p:nvSpPr>
          <p:cNvPr id="3" name="Text Placeholder 2"/>
          <p:cNvSpPr>
            <a:spLocks noGrp="1"/>
          </p:cNvSpPr>
          <p:nvPr>
            <p:ph type="body" idx="1"/>
          </p:nvPr>
        </p:nvSpPr>
        <p:spPr>
          <a:xfrm>
            <a:off x="259864" y="2012414"/>
            <a:ext cx="3260110" cy="4796544"/>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2"/>
          </p:nvPr>
        </p:nvSpPr>
        <p:spPr>
          <a:xfrm>
            <a:off x="259864" y="7006700"/>
            <a:ext cx="850464" cy="402483"/>
          </a:xfrm>
          <a:prstGeom prst="rect">
            <a:avLst/>
          </a:prstGeom>
        </p:spPr>
        <p:txBody>
          <a:bodyPr vert="horz" lIns="91440" tIns="45720" rIns="91440" bIns="45720" rtlCol="0" anchor="ctr"/>
          <a:lstStyle>
            <a:lvl1pPr algn="l">
              <a:defRPr sz="496">
                <a:solidFill>
                  <a:schemeClr val="tx1">
                    <a:tint val="82000"/>
                  </a:schemeClr>
                </a:solidFill>
              </a:defRPr>
            </a:lvl1pPr>
          </a:lstStyle>
          <a:p>
            <a:fld id="{F1944A0A-C97C-46F6-9C5D-0BBB3092ECF2}" type="datetimeFigureOut">
              <a:rPr lang="de-DE" smtClean="0"/>
              <a:t>01.09.2026</a:t>
            </a:fld>
            <a:endParaRPr lang="de-DE"/>
          </a:p>
        </p:txBody>
      </p:sp>
      <p:sp>
        <p:nvSpPr>
          <p:cNvPr id="5" name="Footer Placeholder 4"/>
          <p:cNvSpPr>
            <a:spLocks noGrp="1"/>
          </p:cNvSpPr>
          <p:nvPr>
            <p:ph type="ftr" sz="quarter" idx="3"/>
          </p:nvPr>
        </p:nvSpPr>
        <p:spPr>
          <a:xfrm>
            <a:off x="1252072" y="7006700"/>
            <a:ext cx="1275695" cy="402483"/>
          </a:xfrm>
          <a:prstGeom prst="rect">
            <a:avLst/>
          </a:prstGeom>
        </p:spPr>
        <p:txBody>
          <a:bodyPr vert="horz" lIns="91440" tIns="45720" rIns="91440" bIns="45720" rtlCol="0" anchor="ctr"/>
          <a:lstStyle>
            <a:lvl1pPr algn="ctr">
              <a:defRPr sz="496">
                <a:solidFill>
                  <a:schemeClr val="tx1">
                    <a:tint val="82000"/>
                  </a:schemeClr>
                </a:solidFill>
              </a:defRPr>
            </a:lvl1pPr>
          </a:lstStyle>
          <a:p>
            <a:endParaRPr lang="de-DE"/>
          </a:p>
        </p:txBody>
      </p:sp>
      <p:sp>
        <p:nvSpPr>
          <p:cNvPr id="6" name="Slide Number Placeholder 5"/>
          <p:cNvSpPr>
            <a:spLocks noGrp="1"/>
          </p:cNvSpPr>
          <p:nvPr>
            <p:ph type="sldNum" sz="quarter" idx="4"/>
          </p:nvPr>
        </p:nvSpPr>
        <p:spPr>
          <a:xfrm>
            <a:off x="2669510" y="7006700"/>
            <a:ext cx="850464" cy="402483"/>
          </a:xfrm>
          <a:prstGeom prst="rect">
            <a:avLst/>
          </a:prstGeom>
        </p:spPr>
        <p:txBody>
          <a:bodyPr vert="horz" lIns="91440" tIns="45720" rIns="91440" bIns="45720" rtlCol="0" anchor="ctr"/>
          <a:lstStyle>
            <a:lvl1pPr algn="r">
              <a:defRPr sz="496">
                <a:solidFill>
                  <a:schemeClr val="tx1">
                    <a:tint val="82000"/>
                  </a:schemeClr>
                </a:solidFill>
              </a:defRPr>
            </a:lvl1pPr>
          </a:lstStyle>
          <a:p>
            <a:fld id="{74E74AAC-7F98-48C8-BBE9-CA512C78A59C}" type="slidenum">
              <a:rPr lang="de-DE" smtClean="0"/>
              <a:t>‹#›</a:t>
            </a:fld>
            <a:endParaRPr lang="de-DE"/>
          </a:p>
        </p:txBody>
      </p:sp>
    </p:spTree>
    <p:extLst>
      <p:ext uri="{BB962C8B-B14F-4D97-AF65-F5344CB8AC3E}">
        <p14:creationId xmlns:p14="http://schemas.microsoft.com/office/powerpoint/2010/main" val="2934159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78013" rtl="0" eaLnBrk="1" latinLnBrk="0" hangingPunct="1">
        <a:lnSpc>
          <a:spcPct val="90000"/>
        </a:lnSpc>
        <a:spcBef>
          <a:spcPct val="0"/>
        </a:spcBef>
        <a:buNone/>
        <a:defRPr sz="1819" kern="1200">
          <a:solidFill>
            <a:schemeClr val="tx1"/>
          </a:solidFill>
          <a:latin typeface="+mj-lt"/>
          <a:ea typeface="+mj-ea"/>
          <a:cs typeface="+mj-cs"/>
        </a:defRPr>
      </a:lvl1pPr>
    </p:titleStyle>
    <p:bodyStyle>
      <a:lvl1pPr marL="94503" indent="-94503" algn="l" defTabSz="378013" rtl="0" eaLnBrk="1" latinLnBrk="0" hangingPunct="1">
        <a:lnSpc>
          <a:spcPct val="90000"/>
        </a:lnSpc>
        <a:spcBef>
          <a:spcPts val="413"/>
        </a:spcBef>
        <a:buFont typeface="Arial" panose="020B0604020202020204" pitchFamily="34" charset="0"/>
        <a:buChar char="•"/>
        <a:defRPr sz="1158" kern="1200">
          <a:solidFill>
            <a:schemeClr val="tx1"/>
          </a:solidFill>
          <a:latin typeface="+mn-lt"/>
          <a:ea typeface="+mn-ea"/>
          <a:cs typeface="+mn-cs"/>
        </a:defRPr>
      </a:lvl1pPr>
      <a:lvl2pPr marL="283510" indent="-94503" algn="l" defTabSz="378013" rtl="0" eaLnBrk="1" latinLnBrk="0" hangingPunct="1">
        <a:lnSpc>
          <a:spcPct val="90000"/>
        </a:lnSpc>
        <a:spcBef>
          <a:spcPts val="207"/>
        </a:spcBef>
        <a:buFont typeface="Arial" panose="020B0604020202020204" pitchFamily="34" charset="0"/>
        <a:buChar char="•"/>
        <a:defRPr sz="992" kern="1200">
          <a:solidFill>
            <a:schemeClr val="tx1"/>
          </a:solidFill>
          <a:latin typeface="+mn-lt"/>
          <a:ea typeface="+mn-ea"/>
          <a:cs typeface="+mn-cs"/>
        </a:defRPr>
      </a:lvl2pPr>
      <a:lvl3pPr marL="472516" indent="-94503" algn="l" defTabSz="378013" rtl="0" eaLnBrk="1" latinLnBrk="0" hangingPunct="1">
        <a:lnSpc>
          <a:spcPct val="90000"/>
        </a:lnSpc>
        <a:spcBef>
          <a:spcPts val="207"/>
        </a:spcBef>
        <a:buFont typeface="Arial" panose="020B0604020202020204" pitchFamily="34" charset="0"/>
        <a:buChar char="•"/>
        <a:defRPr sz="827" kern="1200">
          <a:solidFill>
            <a:schemeClr val="tx1"/>
          </a:solidFill>
          <a:latin typeface="+mn-lt"/>
          <a:ea typeface="+mn-ea"/>
          <a:cs typeface="+mn-cs"/>
        </a:defRPr>
      </a:lvl3pPr>
      <a:lvl4pPr marL="661523" indent="-94503" algn="l" defTabSz="378013" rtl="0" eaLnBrk="1" latinLnBrk="0" hangingPunct="1">
        <a:lnSpc>
          <a:spcPct val="90000"/>
        </a:lnSpc>
        <a:spcBef>
          <a:spcPts val="207"/>
        </a:spcBef>
        <a:buFont typeface="Arial" panose="020B0604020202020204" pitchFamily="34" charset="0"/>
        <a:buChar char="•"/>
        <a:defRPr sz="744" kern="1200">
          <a:solidFill>
            <a:schemeClr val="tx1"/>
          </a:solidFill>
          <a:latin typeface="+mn-lt"/>
          <a:ea typeface="+mn-ea"/>
          <a:cs typeface="+mn-cs"/>
        </a:defRPr>
      </a:lvl4pPr>
      <a:lvl5pPr marL="850529" indent="-94503" algn="l" defTabSz="378013" rtl="0" eaLnBrk="1" latinLnBrk="0" hangingPunct="1">
        <a:lnSpc>
          <a:spcPct val="90000"/>
        </a:lnSpc>
        <a:spcBef>
          <a:spcPts val="207"/>
        </a:spcBef>
        <a:buFont typeface="Arial" panose="020B0604020202020204" pitchFamily="34" charset="0"/>
        <a:buChar char="•"/>
        <a:defRPr sz="744" kern="1200">
          <a:solidFill>
            <a:schemeClr val="tx1"/>
          </a:solidFill>
          <a:latin typeface="+mn-lt"/>
          <a:ea typeface="+mn-ea"/>
          <a:cs typeface="+mn-cs"/>
        </a:defRPr>
      </a:lvl5pPr>
      <a:lvl6pPr marL="1039536" indent="-94503" algn="l" defTabSz="378013" rtl="0" eaLnBrk="1" latinLnBrk="0" hangingPunct="1">
        <a:lnSpc>
          <a:spcPct val="90000"/>
        </a:lnSpc>
        <a:spcBef>
          <a:spcPts val="207"/>
        </a:spcBef>
        <a:buFont typeface="Arial" panose="020B0604020202020204" pitchFamily="34" charset="0"/>
        <a:buChar char="•"/>
        <a:defRPr sz="744" kern="1200">
          <a:solidFill>
            <a:schemeClr val="tx1"/>
          </a:solidFill>
          <a:latin typeface="+mn-lt"/>
          <a:ea typeface="+mn-ea"/>
          <a:cs typeface="+mn-cs"/>
        </a:defRPr>
      </a:lvl6pPr>
      <a:lvl7pPr marL="1228542" indent="-94503" algn="l" defTabSz="378013" rtl="0" eaLnBrk="1" latinLnBrk="0" hangingPunct="1">
        <a:lnSpc>
          <a:spcPct val="90000"/>
        </a:lnSpc>
        <a:spcBef>
          <a:spcPts val="207"/>
        </a:spcBef>
        <a:buFont typeface="Arial" panose="020B0604020202020204" pitchFamily="34" charset="0"/>
        <a:buChar char="•"/>
        <a:defRPr sz="744" kern="1200">
          <a:solidFill>
            <a:schemeClr val="tx1"/>
          </a:solidFill>
          <a:latin typeface="+mn-lt"/>
          <a:ea typeface="+mn-ea"/>
          <a:cs typeface="+mn-cs"/>
        </a:defRPr>
      </a:lvl7pPr>
      <a:lvl8pPr marL="1417549" indent="-94503" algn="l" defTabSz="378013" rtl="0" eaLnBrk="1" latinLnBrk="0" hangingPunct="1">
        <a:lnSpc>
          <a:spcPct val="90000"/>
        </a:lnSpc>
        <a:spcBef>
          <a:spcPts val="207"/>
        </a:spcBef>
        <a:buFont typeface="Arial" panose="020B0604020202020204" pitchFamily="34" charset="0"/>
        <a:buChar char="•"/>
        <a:defRPr sz="744" kern="1200">
          <a:solidFill>
            <a:schemeClr val="tx1"/>
          </a:solidFill>
          <a:latin typeface="+mn-lt"/>
          <a:ea typeface="+mn-ea"/>
          <a:cs typeface="+mn-cs"/>
        </a:defRPr>
      </a:lvl8pPr>
      <a:lvl9pPr marL="1606555" indent="-94503" algn="l" defTabSz="378013" rtl="0" eaLnBrk="1" latinLnBrk="0" hangingPunct="1">
        <a:lnSpc>
          <a:spcPct val="90000"/>
        </a:lnSpc>
        <a:spcBef>
          <a:spcPts val="207"/>
        </a:spcBef>
        <a:buFont typeface="Arial" panose="020B0604020202020204" pitchFamily="34" charset="0"/>
        <a:buChar char="•"/>
        <a:defRPr sz="744" kern="1200">
          <a:solidFill>
            <a:schemeClr val="tx1"/>
          </a:solidFill>
          <a:latin typeface="+mn-lt"/>
          <a:ea typeface="+mn-ea"/>
          <a:cs typeface="+mn-cs"/>
        </a:defRPr>
      </a:lvl9pPr>
    </p:bodyStyle>
    <p:otherStyle>
      <a:defPPr>
        <a:defRPr lang="en-US"/>
      </a:defPPr>
      <a:lvl1pPr marL="0" algn="l" defTabSz="378013" rtl="0" eaLnBrk="1" latinLnBrk="0" hangingPunct="1">
        <a:defRPr sz="744" kern="1200">
          <a:solidFill>
            <a:schemeClr val="tx1"/>
          </a:solidFill>
          <a:latin typeface="+mn-lt"/>
          <a:ea typeface="+mn-ea"/>
          <a:cs typeface="+mn-cs"/>
        </a:defRPr>
      </a:lvl1pPr>
      <a:lvl2pPr marL="189006" algn="l" defTabSz="378013" rtl="0" eaLnBrk="1" latinLnBrk="0" hangingPunct="1">
        <a:defRPr sz="744" kern="1200">
          <a:solidFill>
            <a:schemeClr val="tx1"/>
          </a:solidFill>
          <a:latin typeface="+mn-lt"/>
          <a:ea typeface="+mn-ea"/>
          <a:cs typeface="+mn-cs"/>
        </a:defRPr>
      </a:lvl2pPr>
      <a:lvl3pPr marL="378013" algn="l" defTabSz="378013" rtl="0" eaLnBrk="1" latinLnBrk="0" hangingPunct="1">
        <a:defRPr sz="744" kern="1200">
          <a:solidFill>
            <a:schemeClr val="tx1"/>
          </a:solidFill>
          <a:latin typeface="+mn-lt"/>
          <a:ea typeface="+mn-ea"/>
          <a:cs typeface="+mn-cs"/>
        </a:defRPr>
      </a:lvl3pPr>
      <a:lvl4pPr marL="567019" algn="l" defTabSz="378013" rtl="0" eaLnBrk="1" latinLnBrk="0" hangingPunct="1">
        <a:defRPr sz="744" kern="1200">
          <a:solidFill>
            <a:schemeClr val="tx1"/>
          </a:solidFill>
          <a:latin typeface="+mn-lt"/>
          <a:ea typeface="+mn-ea"/>
          <a:cs typeface="+mn-cs"/>
        </a:defRPr>
      </a:lvl4pPr>
      <a:lvl5pPr marL="756026" algn="l" defTabSz="378013" rtl="0" eaLnBrk="1" latinLnBrk="0" hangingPunct="1">
        <a:defRPr sz="744" kern="1200">
          <a:solidFill>
            <a:schemeClr val="tx1"/>
          </a:solidFill>
          <a:latin typeface="+mn-lt"/>
          <a:ea typeface="+mn-ea"/>
          <a:cs typeface="+mn-cs"/>
        </a:defRPr>
      </a:lvl5pPr>
      <a:lvl6pPr marL="945032" algn="l" defTabSz="378013" rtl="0" eaLnBrk="1" latinLnBrk="0" hangingPunct="1">
        <a:defRPr sz="744" kern="1200">
          <a:solidFill>
            <a:schemeClr val="tx1"/>
          </a:solidFill>
          <a:latin typeface="+mn-lt"/>
          <a:ea typeface="+mn-ea"/>
          <a:cs typeface="+mn-cs"/>
        </a:defRPr>
      </a:lvl6pPr>
      <a:lvl7pPr marL="1134039" algn="l" defTabSz="378013" rtl="0" eaLnBrk="1" latinLnBrk="0" hangingPunct="1">
        <a:defRPr sz="744" kern="1200">
          <a:solidFill>
            <a:schemeClr val="tx1"/>
          </a:solidFill>
          <a:latin typeface="+mn-lt"/>
          <a:ea typeface="+mn-ea"/>
          <a:cs typeface="+mn-cs"/>
        </a:defRPr>
      </a:lvl7pPr>
      <a:lvl8pPr marL="1323045" algn="l" defTabSz="378013" rtl="0" eaLnBrk="1" latinLnBrk="0" hangingPunct="1">
        <a:defRPr sz="744" kern="1200">
          <a:solidFill>
            <a:schemeClr val="tx1"/>
          </a:solidFill>
          <a:latin typeface="+mn-lt"/>
          <a:ea typeface="+mn-ea"/>
          <a:cs typeface="+mn-cs"/>
        </a:defRPr>
      </a:lvl8pPr>
      <a:lvl9pPr marL="1512052" algn="l" defTabSz="378013" rtl="0" eaLnBrk="1" latinLnBrk="0" hangingPunct="1">
        <a:defRPr sz="74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microsoft.com/office/2018/10/relationships/comments" Target="../comments/modernComment_103_3DAF3718.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348661-3EDB-599E-6AC9-D1E1943839F1}"/>
              </a:ext>
            </a:extLst>
          </p:cNvPr>
          <p:cNvSpPr>
            <a:spLocks noGrp="1"/>
          </p:cNvSpPr>
          <p:nvPr>
            <p:ph type="ctrTitle"/>
          </p:nvPr>
        </p:nvSpPr>
        <p:spPr>
          <a:xfrm>
            <a:off x="351216" y="591671"/>
            <a:ext cx="3212862" cy="1953575"/>
          </a:xfrm>
        </p:spPr>
        <p:txBody>
          <a:bodyPr>
            <a:normAutofit/>
          </a:bodyPr>
          <a:lstStyle/>
          <a:p>
            <a:r>
              <a:rPr lang="de-DE" sz="1200">
                <a:latin typeface="+mn-lt"/>
              </a:rPr>
              <a:t>die Online-Fortbildungsreihe zu Epilepsie</a:t>
            </a:r>
          </a:p>
        </p:txBody>
      </p:sp>
      <p:sp>
        <p:nvSpPr>
          <p:cNvPr id="3" name="Untertitel 2">
            <a:extLst>
              <a:ext uri="{FF2B5EF4-FFF2-40B4-BE49-F238E27FC236}">
                <a16:creationId xmlns:a16="http://schemas.microsoft.com/office/drawing/2014/main" id="{B0BB3A34-D740-4533-C5AA-7C1ACF67F04E}"/>
              </a:ext>
            </a:extLst>
          </p:cNvPr>
          <p:cNvSpPr>
            <a:spLocks noGrp="1"/>
          </p:cNvSpPr>
          <p:nvPr>
            <p:ph type="subTitle" idx="1"/>
          </p:nvPr>
        </p:nvSpPr>
        <p:spPr>
          <a:xfrm>
            <a:off x="0" y="2545246"/>
            <a:ext cx="3779837" cy="4267536"/>
          </a:xfrm>
          <a:solidFill>
            <a:srgbClr val="FF0000"/>
          </a:solidFill>
        </p:spPr>
        <p:txBody>
          <a:bodyPr>
            <a:normAutofit/>
          </a:bodyPr>
          <a:lstStyle/>
          <a:p>
            <a:endParaRPr lang="de-DE" sz="1400" b="1">
              <a:solidFill>
                <a:srgbClr val="FF0000"/>
              </a:solidFill>
            </a:endParaRPr>
          </a:p>
        </p:txBody>
      </p:sp>
      <p:pic>
        <p:nvPicPr>
          <p:cNvPr id="5" name="Grafik 4">
            <a:extLst>
              <a:ext uri="{FF2B5EF4-FFF2-40B4-BE49-F238E27FC236}">
                <a16:creationId xmlns:a16="http://schemas.microsoft.com/office/drawing/2014/main" id="{737C5FB8-D748-F29A-C6FA-9E9B7EFB55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216" y="591671"/>
            <a:ext cx="3064747" cy="1408007"/>
          </a:xfrm>
          <a:prstGeom prst="rect">
            <a:avLst/>
          </a:prstGeom>
        </p:spPr>
      </p:pic>
      <p:pic>
        <p:nvPicPr>
          <p:cNvPr id="7" name="Grafik 6">
            <a:extLst>
              <a:ext uri="{FF2B5EF4-FFF2-40B4-BE49-F238E27FC236}">
                <a16:creationId xmlns:a16="http://schemas.microsoft.com/office/drawing/2014/main" id="{9C1C3C4C-7182-5794-1D84-8D5AAED45B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64881" y="316089"/>
            <a:ext cx="463741" cy="463741"/>
          </a:xfrm>
          <a:prstGeom prst="rect">
            <a:avLst/>
          </a:prstGeom>
        </p:spPr>
      </p:pic>
      <p:sp>
        <p:nvSpPr>
          <p:cNvPr id="8" name="Textfeld 7">
            <a:extLst>
              <a:ext uri="{FF2B5EF4-FFF2-40B4-BE49-F238E27FC236}">
                <a16:creationId xmlns:a16="http://schemas.microsoft.com/office/drawing/2014/main" id="{57A82BFC-4127-6D78-04BC-4D3D0217A69E}"/>
              </a:ext>
            </a:extLst>
          </p:cNvPr>
          <p:cNvSpPr txBox="1"/>
          <p:nvPr/>
        </p:nvSpPr>
        <p:spPr>
          <a:xfrm>
            <a:off x="130629" y="2820828"/>
            <a:ext cx="773723" cy="307777"/>
          </a:xfrm>
          <a:prstGeom prst="rect">
            <a:avLst/>
          </a:prstGeom>
          <a:solidFill>
            <a:schemeClr val="bg1"/>
          </a:solidFill>
        </p:spPr>
        <p:txBody>
          <a:bodyPr wrap="square" rtlCol="0">
            <a:spAutoFit/>
          </a:bodyPr>
          <a:lstStyle/>
          <a:p>
            <a:r>
              <a:rPr lang="de-DE" sz="1400" b="1">
                <a:solidFill>
                  <a:srgbClr val="FF0000"/>
                </a:solidFill>
              </a:rPr>
              <a:t>Folge 4</a:t>
            </a:r>
          </a:p>
        </p:txBody>
      </p:sp>
      <p:sp>
        <p:nvSpPr>
          <p:cNvPr id="9" name="Textfeld 8">
            <a:extLst>
              <a:ext uri="{FF2B5EF4-FFF2-40B4-BE49-F238E27FC236}">
                <a16:creationId xmlns:a16="http://schemas.microsoft.com/office/drawing/2014/main" id="{3E26F49A-B8AF-D028-9C05-78E983DFBF9D}"/>
              </a:ext>
            </a:extLst>
          </p:cNvPr>
          <p:cNvSpPr txBox="1"/>
          <p:nvPr/>
        </p:nvSpPr>
        <p:spPr>
          <a:xfrm>
            <a:off x="41569" y="3219064"/>
            <a:ext cx="3649207" cy="1492716"/>
          </a:xfrm>
          <a:prstGeom prst="rect">
            <a:avLst/>
          </a:prstGeom>
          <a:noFill/>
        </p:spPr>
        <p:txBody>
          <a:bodyPr wrap="square" rtlCol="0">
            <a:spAutoFit/>
          </a:bodyPr>
          <a:lstStyle/>
          <a:p>
            <a:r>
              <a:rPr lang="de-DE" b="1">
                <a:solidFill>
                  <a:schemeClr val="bg1"/>
                </a:solidFill>
              </a:rPr>
              <a:t>Leitliniengerechte Medikamententherapie bei Epilepsie </a:t>
            </a:r>
          </a:p>
          <a:p>
            <a:r>
              <a:rPr lang="de-DE" sz="1100">
                <a:solidFill>
                  <a:schemeClr val="bg1"/>
                </a:solidFill>
              </a:rPr>
              <a:t>Klassische, anfallssupprimierende Medikamente</a:t>
            </a:r>
          </a:p>
          <a:p>
            <a:endParaRPr lang="de-DE" sz="1400" i="1">
              <a:solidFill>
                <a:schemeClr val="bg1"/>
              </a:solidFill>
            </a:endParaRPr>
          </a:p>
          <a:p>
            <a:r>
              <a:rPr lang="de-DE" sz="1200" b="1">
                <a:solidFill>
                  <a:schemeClr val="bg1"/>
                </a:solidFill>
              </a:rPr>
              <a:t>Samstag, 7. November 2026 | 11:00 – 13:00 Uhr</a:t>
            </a:r>
          </a:p>
        </p:txBody>
      </p:sp>
      <p:sp>
        <p:nvSpPr>
          <p:cNvPr id="14" name="Textfeld 13">
            <a:extLst>
              <a:ext uri="{FF2B5EF4-FFF2-40B4-BE49-F238E27FC236}">
                <a16:creationId xmlns:a16="http://schemas.microsoft.com/office/drawing/2014/main" id="{9C5FFBE3-1559-8A8F-4F2B-84B91877BEDB}"/>
              </a:ext>
            </a:extLst>
          </p:cNvPr>
          <p:cNvSpPr txBox="1"/>
          <p:nvPr/>
        </p:nvSpPr>
        <p:spPr>
          <a:xfrm>
            <a:off x="130628" y="5176080"/>
            <a:ext cx="773723" cy="307777"/>
          </a:xfrm>
          <a:prstGeom prst="rect">
            <a:avLst/>
          </a:prstGeom>
          <a:solidFill>
            <a:schemeClr val="bg1"/>
          </a:solidFill>
        </p:spPr>
        <p:txBody>
          <a:bodyPr wrap="square" rtlCol="0">
            <a:spAutoFit/>
          </a:bodyPr>
          <a:lstStyle/>
          <a:p>
            <a:r>
              <a:rPr lang="de-DE" sz="1400" b="1">
                <a:solidFill>
                  <a:srgbClr val="FF0000"/>
                </a:solidFill>
              </a:rPr>
              <a:t>Folge 5</a:t>
            </a:r>
          </a:p>
        </p:txBody>
      </p:sp>
      <p:sp>
        <p:nvSpPr>
          <p:cNvPr id="15" name="Textfeld 14">
            <a:extLst>
              <a:ext uri="{FF2B5EF4-FFF2-40B4-BE49-F238E27FC236}">
                <a16:creationId xmlns:a16="http://schemas.microsoft.com/office/drawing/2014/main" id="{1CC83050-3BDB-B9BD-744F-ED81F9140233}"/>
              </a:ext>
            </a:extLst>
          </p:cNvPr>
          <p:cNvSpPr txBox="1"/>
          <p:nvPr/>
        </p:nvSpPr>
        <p:spPr>
          <a:xfrm>
            <a:off x="0" y="5618734"/>
            <a:ext cx="3649207" cy="1054135"/>
          </a:xfrm>
          <a:prstGeom prst="rect">
            <a:avLst/>
          </a:prstGeom>
          <a:noFill/>
        </p:spPr>
        <p:txBody>
          <a:bodyPr wrap="square" rtlCol="0">
            <a:spAutoFit/>
          </a:bodyPr>
          <a:lstStyle/>
          <a:p>
            <a:r>
              <a:rPr lang="de-DE" b="1">
                <a:solidFill>
                  <a:schemeClr val="bg1"/>
                </a:solidFill>
              </a:rPr>
              <a:t>Präzisionstherapien bei Epilepsie </a:t>
            </a:r>
          </a:p>
          <a:p>
            <a:r>
              <a:rPr lang="de-DE" sz="1100">
                <a:solidFill>
                  <a:schemeClr val="bg1"/>
                </a:solidFill>
              </a:rPr>
              <a:t>von der genauen Diagnose zur gezielten Behandlung</a:t>
            </a:r>
          </a:p>
          <a:p>
            <a:endParaRPr lang="de-DE" sz="1100" b="1">
              <a:solidFill>
                <a:schemeClr val="bg1"/>
              </a:solidFill>
            </a:endParaRPr>
          </a:p>
          <a:p>
            <a:r>
              <a:rPr lang="de-DE" sz="1200" b="1">
                <a:solidFill>
                  <a:schemeClr val="bg1"/>
                </a:solidFill>
              </a:rPr>
              <a:t>Samstag, 28. November 2026 | 11:00 – 13:15 Uhr</a:t>
            </a:r>
          </a:p>
          <a:p>
            <a:endParaRPr lang="de-DE" sz="1050" b="1">
              <a:solidFill>
                <a:schemeClr val="bg1"/>
              </a:solidFill>
            </a:endParaRPr>
          </a:p>
        </p:txBody>
      </p:sp>
      <p:sp>
        <p:nvSpPr>
          <p:cNvPr id="16" name="Textfeld 15">
            <a:extLst>
              <a:ext uri="{FF2B5EF4-FFF2-40B4-BE49-F238E27FC236}">
                <a16:creationId xmlns:a16="http://schemas.microsoft.com/office/drawing/2014/main" id="{611AB693-20BA-6213-2AD2-C78C5F1D2EFF}"/>
              </a:ext>
            </a:extLst>
          </p:cNvPr>
          <p:cNvSpPr txBox="1"/>
          <p:nvPr/>
        </p:nvSpPr>
        <p:spPr>
          <a:xfrm>
            <a:off x="1431890" y="3356149"/>
            <a:ext cx="914400" cy="914400"/>
          </a:xfrm>
          <a:prstGeom prst="rect">
            <a:avLst/>
          </a:prstGeom>
          <a:noFill/>
        </p:spPr>
        <p:txBody>
          <a:bodyPr wrap="square" rtlCol="0">
            <a:spAutoFit/>
          </a:bodyPr>
          <a:lstStyle/>
          <a:p>
            <a:endParaRPr lang="de-DE"/>
          </a:p>
        </p:txBody>
      </p:sp>
      <p:sp>
        <p:nvSpPr>
          <p:cNvPr id="17" name="Textfeld 16">
            <a:extLst>
              <a:ext uri="{FF2B5EF4-FFF2-40B4-BE49-F238E27FC236}">
                <a16:creationId xmlns:a16="http://schemas.microsoft.com/office/drawing/2014/main" id="{FBD1C15F-71D0-A701-E164-E52674024BBB}"/>
              </a:ext>
            </a:extLst>
          </p:cNvPr>
          <p:cNvSpPr txBox="1"/>
          <p:nvPr/>
        </p:nvSpPr>
        <p:spPr>
          <a:xfrm>
            <a:off x="1" y="6812782"/>
            <a:ext cx="3779837" cy="1200329"/>
          </a:xfrm>
          <a:prstGeom prst="rect">
            <a:avLst/>
          </a:prstGeom>
          <a:solidFill>
            <a:srgbClr val="009999">
              <a:alpha val="86000"/>
            </a:srgbClr>
          </a:solidFill>
          <a:ln>
            <a:noFill/>
          </a:ln>
        </p:spPr>
        <p:txBody>
          <a:bodyPr wrap="square" rtlCol="0">
            <a:spAutoFit/>
          </a:bodyPr>
          <a:lstStyle/>
          <a:p>
            <a:pPr>
              <a:lnSpc>
                <a:spcPct val="150000"/>
              </a:lnSpc>
            </a:pPr>
            <a:r>
              <a:rPr lang="de-DE" sz="1200" b="1">
                <a:solidFill>
                  <a:schemeClr val="bg1"/>
                </a:solidFill>
              </a:rPr>
              <a:t>Fachvorträge und </a:t>
            </a:r>
            <a:r>
              <a:rPr lang="de-DE" sz="1200" b="1" err="1">
                <a:solidFill>
                  <a:schemeClr val="bg1"/>
                </a:solidFill>
              </a:rPr>
              <a:t>Patient:innenperspektiven</a:t>
            </a:r>
            <a:endParaRPr lang="de-DE" sz="1200" b="1">
              <a:solidFill>
                <a:schemeClr val="bg1"/>
              </a:solidFill>
            </a:endParaRPr>
          </a:p>
          <a:p>
            <a:pPr>
              <a:lnSpc>
                <a:spcPct val="150000"/>
              </a:lnSpc>
            </a:pPr>
            <a:r>
              <a:rPr lang="de-DE" sz="1200">
                <a:solidFill>
                  <a:schemeClr val="bg1"/>
                </a:solidFill>
              </a:rPr>
              <a:t>Online via Zoom, kostenfrei, CME-Punkte beantragt</a:t>
            </a:r>
          </a:p>
          <a:p>
            <a:pPr>
              <a:lnSpc>
                <a:spcPct val="150000"/>
              </a:lnSpc>
            </a:pPr>
            <a:r>
              <a:rPr lang="de-DE" sz="1200" b="1">
                <a:solidFill>
                  <a:schemeClr val="bg1"/>
                </a:solidFill>
              </a:rPr>
              <a:t>Moderation: Milka Loff Fernandes</a:t>
            </a:r>
          </a:p>
          <a:p>
            <a:endParaRPr lang="de-DE">
              <a:solidFill>
                <a:srgbClr val="009999"/>
              </a:solidFill>
            </a:endParaRPr>
          </a:p>
        </p:txBody>
      </p:sp>
      <p:sp>
        <p:nvSpPr>
          <p:cNvPr id="4" name="Ellipse 3">
            <a:extLst>
              <a:ext uri="{FF2B5EF4-FFF2-40B4-BE49-F238E27FC236}">
                <a16:creationId xmlns:a16="http://schemas.microsoft.com/office/drawing/2014/main" id="{F66C15FC-93F6-1C9F-99F7-6A3F65FEF6B5}"/>
              </a:ext>
            </a:extLst>
          </p:cNvPr>
          <p:cNvSpPr/>
          <p:nvPr/>
        </p:nvSpPr>
        <p:spPr>
          <a:xfrm rot="471716">
            <a:off x="2304437" y="2656419"/>
            <a:ext cx="1342190" cy="737742"/>
          </a:xfrm>
          <a:prstGeom prst="ellipse">
            <a:avLst/>
          </a:prstGeom>
          <a:solidFill>
            <a:srgbClr val="009999"/>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a:ln w="57150">
                  <a:noFill/>
                </a:ln>
              </a:rPr>
              <a:t>Anmeldung unter sudep.de</a:t>
            </a:r>
          </a:p>
        </p:txBody>
      </p:sp>
    </p:spTree>
    <p:extLst>
      <p:ext uri="{BB962C8B-B14F-4D97-AF65-F5344CB8AC3E}">
        <p14:creationId xmlns:p14="http://schemas.microsoft.com/office/powerpoint/2010/main" val="544461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3A257-6A1C-6692-34A8-DBACC9A0AB5B}"/>
            </a:ext>
          </a:extLst>
        </p:cNvPr>
        <p:cNvGrpSpPr/>
        <p:nvPr/>
      </p:nvGrpSpPr>
      <p:grpSpPr>
        <a:xfrm>
          <a:off x="0" y="0"/>
          <a:ext cx="0" cy="0"/>
          <a:chOff x="0" y="0"/>
          <a:chExt cx="0" cy="0"/>
        </a:xfrm>
      </p:grpSpPr>
      <p:sp>
        <p:nvSpPr>
          <p:cNvPr id="3" name="Untertitel 2">
            <a:extLst>
              <a:ext uri="{FF2B5EF4-FFF2-40B4-BE49-F238E27FC236}">
                <a16:creationId xmlns:a16="http://schemas.microsoft.com/office/drawing/2014/main" id="{56710776-A711-8B0A-995A-7328E3C3E686}"/>
              </a:ext>
            </a:extLst>
          </p:cNvPr>
          <p:cNvSpPr>
            <a:spLocks noGrp="1"/>
          </p:cNvSpPr>
          <p:nvPr>
            <p:ph type="subTitle" idx="1"/>
          </p:nvPr>
        </p:nvSpPr>
        <p:spPr>
          <a:xfrm>
            <a:off x="-6330" y="1"/>
            <a:ext cx="3779837" cy="976920"/>
          </a:xfrm>
          <a:solidFill>
            <a:srgbClr val="FF0000"/>
          </a:solidFill>
        </p:spPr>
        <p:txBody>
          <a:bodyPr>
            <a:normAutofit/>
          </a:bodyPr>
          <a:lstStyle/>
          <a:p>
            <a:endParaRPr lang="de-DE" sz="1400" b="1">
              <a:solidFill>
                <a:srgbClr val="FF0000"/>
              </a:solidFill>
            </a:endParaRPr>
          </a:p>
        </p:txBody>
      </p:sp>
      <p:sp>
        <p:nvSpPr>
          <p:cNvPr id="9" name="Textfeld 8">
            <a:extLst>
              <a:ext uri="{FF2B5EF4-FFF2-40B4-BE49-F238E27FC236}">
                <a16:creationId xmlns:a16="http://schemas.microsoft.com/office/drawing/2014/main" id="{57D6CC5C-A817-45DC-A6A4-8C779027F5CF}"/>
              </a:ext>
            </a:extLst>
          </p:cNvPr>
          <p:cNvSpPr txBox="1"/>
          <p:nvPr/>
        </p:nvSpPr>
        <p:spPr>
          <a:xfrm>
            <a:off x="-6330" y="0"/>
            <a:ext cx="3649207" cy="1000274"/>
          </a:xfrm>
          <a:prstGeom prst="rect">
            <a:avLst/>
          </a:prstGeom>
          <a:noFill/>
        </p:spPr>
        <p:txBody>
          <a:bodyPr wrap="square" rtlCol="0">
            <a:spAutoFit/>
          </a:bodyPr>
          <a:lstStyle/>
          <a:p>
            <a:r>
              <a:rPr lang="de-DE" sz="1400" b="1">
                <a:solidFill>
                  <a:schemeClr val="bg1"/>
                </a:solidFill>
              </a:rPr>
              <a:t>Leitliniengerechte Medikamententherapie bei Epilepsie – </a:t>
            </a:r>
          </a:p>
          <a:p>
            <a:r>
              <a:rPr lang="de-DE" sz="1200">
                <a:solidFill>
                  <a:schemeClr val="bg1"/>
                </a:solidFill>
              </a:rPr>
              <a:t>klassische, anfallssupprimierende Therapie</a:t>
            </a:r>
          </a:p>
          <a:p>
            <a:endParaRPr lang="de-DE" sz="500" i="1">
              <a:solidFill>
                <a:schemeClr val="bg1"/>
              </a:solidFill>
            </a:endParaRPr>
          </a:p>
          <a:p>
            <a:r>
              <a:rPr lang="de-DE" sz="1200" b="1">
                <a:solidFill>
                  <a:schemeClr val="bg1"/>
                </a:solidFill>
              </a:rPr>
              <a:t>Samstag, 7. November 2026 | 11:00 – 13:00 Uhr</a:t>
            </a:r>
          </a:p>
        </p:txBody>
      </p:sp>
      <p:sp>
        <p:nvSpPr>
          <p:cNvPr id="10" name="Textfeld 9">
            <a:extLst>
              <a:ext uri="{FF2B5EF4-FFF2-40B4-BE49-F238E27FC236}">
                <a16:creationId xmlns:a16="http://schemas.microsoft.com/office/drawing/2014/main" id="{82FD8981-A071-FF0B-4E9D-82039673F06B}"/>
              </a:ext>
            </a:extLst>
          </p:cNvPr>
          <p:cNvSpPr txBox="1"/>
          <p:nvPr/>
        </p:nvSpPr>
        <p:spPr>
          <a:xfrm>
            <a:off x="6331" y="952263"/>
            <a:ext cx="3601309" cy="2139047"/>
          </a:xfrm>
          <a:prstGeom prst="rect">
            <a:avLst/>
          </a:prstGeom>
          <a:noFill/>
        </p:spPr>
        <p:txBody>
          <a:bodyPr wrap="square" rtlCol="0">
            <a:spAutoFit/>
          </a:bodyPr>
          <a:lstStyle/>
          <a:p>
            <a:pPr algn="just"/>
            <a:r>
              <a:rPr lang="de-DE" sz="1100"/>
              <a:t>Anfallssupprimierende Medikamente sind eine zentrale Säule der Epilepsiebehandlung. Doch welches Medikament passt zu welcher Epilepsieform und welcher Person? Unsere </a:t>
            </a:r>
            <a:r>
              <a:rPr lang="de-DE" sz="1100" err="1"/>
              <a:t>Referent:innen</a:t>
            </a:r>
            <a:r>
              <a:rPr lang="de-DE" sz="1100"/>
              <a:t> erläutern Wirkprinzipien, die leitliniengerechte Auswahl und gehen auf Therapieziele, Nebenwirkungen, Wechselwirkungen sowie Besonderheiten bei Kinderwunsch, Schwangerschaft und Stillzeit ein. Weitere Themen sind die langfristige Therapiebegleitung, </a:t>
            </a:r>
            <a:r>
              <a:rPr lang="de-DE" sz="1100" err="1"/>
              <a:t>Pharmakoresistenz</a:t>
            </a:r>
            <a:r>
              <a:rPr lang="de-DE" sz="1100"/>
              <a:t> und die Frage, wann weitere Behandlungsmöglichkeiten geprüft werden sollten.</a:t>
            </a:r>
          </a:p>
          <a:p>
            <a:endParaRPr lang="de-DE" sz="1100"/>
          </a:p>
        </p:txBody>
      </p:sp>
      <p:graphicFrame>
        <p:nvGraphicFramePr>
          <p:cNvPr id="13" name="Tabelle 12">
            <a:extLst>
              <a:ext uri="{FF2B5EF4-FFF2-40B4-BE49-F238E27FC236}">
                <a16:creationId xmlns:a16="http://schemas.microsoft.com/office/drawing/2014/main" id="{6BD55980-7F8B-4D58-BE7A-94FC3113D14C}"/>
              </a:ext>
            </a:extLst>
          </p:cNvPr>
          <p:cNvGraphicFramePr>
            <a:graphicFrameLocks noGrp="1"/>
          </p:cNvGraphicFramePr>
          <p:nvPr>
            <p:extLst>
              <p:ext uri="{D42A27DB-BD31-4B8C-83A1-F6EECF244321}">
                <p14:modId xmlns:p14="http://schemas.microsoft.com/office/powerpoint/2010/main" val="1737456664"/>
              </p:ext>
            </p:extLst>
          </p:nvPr>
        </p:nvGraphicFramePr>
        <p:xfrm>
          <a:off x="6331" y="3091310"/>
          <a:ext cx="3773507" cy="4395484"/>
        </p:xfrm>
        <a:graphic>
          <a:graphicData uri="http://schemas.openxmlformats.org/drawingml/2006/table">
            <a:tbl>
              <a:tblPr firstRow="1" bandRow="1">
                <a:tableStyleId>{9D7B26C5-4107-4FEC-AEDC-1716B250A1EF}</a:tableStyleId>
              </a:tblPr>
              <a:tblGrid>
                <a:gridCol w="656860">
                  <a:extLst>
                    <a:ext uri="{9D8B030D-6E8A-4147-A177-3AD203B41FA5}">
                      <a16:colId xmlns:a16="http://schemas.microsoft.com/office/drawing/2014/main" val="3170010407"/>
                    </a:ext>
                  </a:extLst>
                </a:gridCol>
                <a:gridCol w="1467060">
                  <a:extLst>
                    <a:ext uri="{9D8B030D-6E8A-4147-A177-3AD203B41FA5}">
                      <a16:colId xmlns:a16="http://schemas.microsoft.com/office/drawing/2014/main" val="1330803834"/>
                    </a:ext>
                  </a:extLst>
                </a:gridCol>
                <a:gridCol w="1649587">
                  <a:extLst>
                    <a:ext uri="{9D8B030D-6E8A-4147-A177-3AD203B41FA5}">
                      <a16:colId xmlns:a16="http://schemas.microsoft.com/office/drawing/2014/main" val="1787517208"/>
                    </a:ext>
                  </a:extLst>
                </a:gridCol>
              </a:tblGrid>
              <a:tr h="341644">
                <a:tc>
                  <a:txBody>
                    <a:bodyPr/>
                    <a:lstStyle/>
                    <a:p>
                      <a:r>
                        <a:rPr lang="de-DE" sz="1000"/>
                        <a:t>Uhrzeit</a:t>
                      </a:r>
                    </a:p>
                  </a:txBody>
                  <a:tcPr>
                    <a:solidFill>
                      <a:srgbClr val="009999"/>
                    </a:solidFill>
                  </a:tcPr>
                </a:tc>
                <a:tc>
                  <a:txBody>
                    <a:bodyPr/>
                    <a:lstStyle/>
                    <a:p>
                      <a:r>
                        <a:rPr lang="de-DE" sz="1000"/>
                        <a:t>Programmpunkt</a:t>
                      </a:r>
                    </a:p>
                  </a:txBody>
                  <a:tcPr>
                    <a:solidFill>
                      <a:srgbClr val="009999"/>
                    </a:solidFill>
                  </a:tcPr>
                </a:tc>
                <a:tc>
                  <a:txBody>
                    <a:bodyPr/>
                    <a:lstStyle/>
                    <a:p>
                      <a:r>
                        <a:rPr lang="de-DE" sz="1000"/>
                        <a:t>Vortragende</a:t>
                      </a:r>
                    </a:p>
                  </a:txBody>
                  <a:tcPr>
                    <a:solidFill>
                      <a:srgbClr val="009999"/>
                    </a:solidFill>
                  </a:tcPr>
                </a:tc>
                <a:extLst>
                  <a:ext uri="{0D108BD9-81ED-4DB2-BD59-A6C34878D82A}">
                    <a16:rowId xmlns:a16="http://schemas.microsoft.com/office/drawing/2014/main" val="2223477889"/>
                  </a:ext>
                </a:extLst>
              </a:tr>
              <a:tr h="370840">
                <a:tc>
                  <a:txBody>
                    <a:bodyPr/>
                    <a:lstStyle/>
                    <a:p>
                      <a:r>
                        <a:rPr lang="de-DE" sz="1000"/>
                        <a:t>11:00 – 11:05</a:t>
                      </a:r>
                    </a:p>
                  </a:txBody>
                  <a:tcPr/>
                </a:tc>
                <a:tc>
                  <a:txBody>
                    <a:bodyPr/>
                    <a:lstStyle/>
                    <a:p>
                      <a:r>
                        <a:rPr lang="de-DE" sz="1000"/>
                        <a:t>Begrüßung</a:t>
                      </a:r>
                    </a:p>
                  </a:txBody>
                  <a:tcPr/>
                </a:tc>
                <a:tc>
                  <a:txBody>
                    <a:bodyPr/>
                    <a:lstStyle/>
                    <a:p>
                      <a:r>
                        <a:rPr lang="de-DE" sz="1000" b="1"/>
                        <a:t>Milka Loff Fernandes</a:t>
                      </a:r>
                    </a:p>
                  </a:txBody>
                  <a:tcPr/>
                </a:tc>
                <a:extLst>
                  <a:ext uri="{0D108BD9-81ED-4DB2-BD59-A6C34878D82A}">
                    <a16:rowId xmlns:a16="http://schemas.microsoft.com/office/drawing/2014/main" val="793885740"/>
                  </a:ext>
                </a:extLst>
              </a:tr>
              <a:tr h="370840">
                <a:tc>
                  <a:txBody>
                    <a:bodyPr/>
                    <a:lstStyle/>
                    <a:p>
                      <a:r>
                        <a:rPr lang="de-DE" sz="1000"/>
                        <a:t>11:05 – 11:15</a:t>
                      </a:r>
                    </a:p>
                  </a:txBody>
                  <a:tcPr/>
                </a:tc>
                <a:tc>
                  <a:txBody>
                    <a:bodyPr/>
                    <a:lstStyle/>
                    <a:p>
                      <a:pPr marL="0" marR="0" lvl="0" indent="0" algn="l" defTabSz="378013" rtl="0" eaLnBrk="1" fontAlgn="auto" latinLnBrk="0" hangingPunct="1">
                        <a:lnSpc>
                          <a:spcPct val="100000"/>
                        </a:lnSpc>
                        <a:spcBef>
                          <a:spcPts val="0"/>
                        </a:spcBef>
                        <a:spcAft>
                          <a:spcPts val="0"/>
                        </a:spcAft>
                        <a:buClrTx/>
                        <a:buSzTx/>
                        <a:buFontTx/>
                        <a:buNone/>
                        <a:tabLst/>
                        <a:defRPr/>
                      </a:pPr>
                      <a:r>
                        <a:rPr lang="de-DE" sz="1000"/>
                        <a:t>Mehr als nur ´ne Pille schlucken</a:t>
                      </a:r>
                    </a:p>
                  </a:txBody>
                  <a:tcPr/>
                </a:tc>
                <a:tc>
                  <a:txBody>
                    <a:bodyPr/>
                    <a:lstStyle/>
                    <a:p>
                      <a:r>
                        <a:rPr lang="de-DE" sz="1000" b="1"/>
                        <a:t>Peggy Bahl-Christ</a:t>
                      </a:r>
                      <a:r>
                        <a:rPr lang="de-DE" sz="1000" b="0"/>
                        <a:t>, Patientin</a:t>
                      </a:r>
                    </a:p>
                  </a:txBody>
                  <a:tcPr/>
                </a:tc>
                <a:extLst>
                  <a:ext uri="{0D108BD9-81ED-4DB2-BD59-A6C34878D82A}">
                    <a16:rowId xmlns:a16="http://schemas.microsoft.com/office/drawing/2014/main" val="2469549126"/>
                  </a:ext>
                </a:extLst>
              </a:tr>
              <a:tr h="370840">
                <a:tc>
                  <a:txBody>
                    <a:bodyPr/>
                    <a:lstStyle/>
                    <a:p>
                      <a:r>
                        <a:rPr lang="de-DE" sz="1000"/>
                        <a:t>11:15 – 11:40</a:t>
                      </a:r>
                    </a:p>
                  </a:txBody>
                  <a:tcPr/>
                </a:tc>
                <a:tc>
                  <a:txBody>
                    <a:bodyPr/>
                    <a:lstStyle/>
                    <a:p>
                      <a:r>
                        <a:rPr lang="de-DE" sz="1000"/>
                        <a:t>Das passende Medikament finden – Grundlagen, Therapieziele und leitliniengerechte Auswahl</a:t>
                      </a:r>
                    </a:p>
                  </a:txBody>
                  <a:tcPr/>
                </a:tc>
                <a:tc>
                  <a:txBody>
                    <a:bodyPr/>
                    <a:lstStyle/>
                    <a:p>
                      <a:r>
                        <a:rPr lang="de-DE" sz="1000" b="1"/>
                        <a:t>PD Dr. med. Thomas Bast, </a:t>
                      </a:r>
                      <a:r>
                        <a:rPr lang="de-DE" sz="1000"/>
                        <a:t>Chefarzt der Epilepsieklinik für Kinder und Jugendliche, Diakonie Kork</a:t>
                      </a:r>
                    </a:p>
                  </a:txBody>
                  <a:tcPr/>
                </a:tc>
                <a:extLst>
                  <a:ext uri="{0D108BD9-81ED-4DB2-BD59-A6C34878D82A}">
                    <a16:rowId xmlns:a16="http://schemas.microsoft.com/office/drawing/2014/main" val="419510445"/>
                  </a:ext>
                </a:extLst>
              </a:tr>
              <a:tr h="370840">
                <a:tc>
                  <a:txBody>
                    <a:bodyPr/>
                    <a:lstStyle/>
                    <a:p>
                      <a:r>
                        <a:rPr lang="de-DE" sz="1000"/>
                        <a:t>11.40 – 12:05</a:t>
                      </a:r>
                    </a:p>
                  </a:txBody>
                  <a:tcPr/>
                </a:tc>
                <a:tc>
                  <a:txBody>
                    <a:bodyPr/>
                    <a:lstStyle/>
                    <a:p>
                      <a:r>
                        <a:rPr lang="de-DE" sz="1000"/>
                        <a:t>Medikamentöse Epilepsietherapie im Kindes- und Jugend-alter: alters-, </a:t>
                      </a:r>
                      <a:r>
                        <a:rPr lang="de-DE" sz="1000" err="1"/>
                        <a:t>syndrom</a:t>
                      </a:r>
                      <a:r>
                        <a:rPr lang="de-DE" sz="1000"/>
                        <a:t>- und situationsgerecht behandeln</a:t>
                      </a:r>
                    </a:p>
                  </a:txBody>
                  <a:tcPr/>
                </a:tc>
                <a:tc>
                  <a:txBody>
                    <a:bodyPr/>
                    <a:lstStyle/>
                    <a:p>
                      <a:r>
                        <a:rPr lang="de-DE" sz="1000" b="1"/>
                        <a:t>Prof. Dr. Alexandra Klotz</a:t>
                      </a:r>
                      <a:r>
                        <a:rPr lang="de-DE" sz="1000"/>
                        <a:t>, Direktorin Neuropädiatrie &amp; SPZ, Universitätsklinikum Bonn</a:t>
                      </a:r>
                    </a:p>
                  </a:txBody>
                  <a:tcPr/>
                </a:tc>
                <a:extLst>
                  <a:ext uri="{0D108BD9-81ED-4DB2-BD59-A6C34878D82A}">
                    <a16:rowId xmlns:a16="http://schemas.microsoft.com/office/drawing/2014/main" val="1190564145"/>
                  </a:ext>
                </a:extLst>
              </a:tr>
              <a:tr h="370840">
                <a:tc>
                  <a:txBody>
                    <a:bodyPr/>
                    <a:lstStyle/>
                    <a:p>
                      <a:r>
                        <a:rPr lang="de-DE" sz="1000"/>
                        <a:t>12:05 – 12:30</a:t>
                      </a:r>
                    </a:p>
                  </a:txBody>
                  <a:tcPr/>
                </a:tc>
                <a:tc>
                  <a:txBody>
                    <a:bodyPr/>
                    <a:lstStyle/>
                    <a:p>
                      <a:r>
                        <a:rPr lang="de-DE" sz="1000"/>
                        <a:t>Leitliniengerechte Medikamententherapie im Erwachsenenalter – Lebensphasen und Langzeittherapie</a:t>
                      </a:r>
                    </a:p>
                  </a:txBody>
                  <a:tcPr/>
                </a:tc>
                <a:tc>
                  <a:txBody>
                    <a:bodyPr/>
                    <a:lstStyle/>
                    <a:p>
                      <a:r>
                        <a:rPr lang="de-DE" sz="1000" b="1"/>
                        <a:t>Dr. Matthias Lindenau</a:t>
                      </a:r>
                      <a:r>
                        <a:rPr lang="de-DE" sz="1000"/>
                        <a:t>, Facharzt für Neurologie &amp; Psychiatrie, Neurologie Neuer Wall, Hamburg</a:t>
                      </a:r>
                    </a:p>
                  </a:txBody>
                  <a:tcPr/>
                </a:tc>
                <a:extLst>
                  <a:ext uri="{0D108BD9-81ED-4DB2-BD59-A6C34878D82A}">
                    <a16:rowId xmlns:a16="http://schemas.microsoft.com/office/drawing/2014/main" val="3248177998"/>
                  </a:ext>
                </a:extLst>
              </a:tr>
              <a:tr h="370840">
                <a:tc>
                  <a:txBody>
                    <a:bodyPr/>
                    <a:lstStyle/>
                    <a:p>
                      <a:r>
                        <a:rPr lang="de-DE" sz="1000"/>
                        <a:t>12:30 -13:00</a:t>
                      </a:r>
                    </a:p>
                  </a:txBody>
                  <a:tcPr/>
                </a:tc>
                <a:tc>
                  <a:txBody>
                    <a:bodyPr/>
                    <a:lstStyle/>
                    <a:p>
                      <a:r>
                        <a:rPr lang="de-DE" sz="1000"/>
                        <a:t>Diskussion</a:t>
                      </a:r>
                    </a:p>
                  </a:txBody>
                  <a:tcPr/>
                </a:tc>
                <a:tc>
                  <a:txBody>
                    <a:bodyPr/>
                    <a:lstStyle/>
                    <a:p>
                      <a:r>
                        <a:rPr lang="de-DE" sz="1000"/>
                        <a:t>Mit allen Vortragenden</a:t>
                      </a:r>
                    </a:p>
                  </a:txBody>
                  <a:tcPr/>
                </a:tc>
                <a:extLst>
                  <a:ext uri="{0D108BD9-81ED-4DB2-BD59-A6C34878D82A}">
                    <a16:rowId xmlns:a16="http://schemas.microsoft.com/office/drawing/2014/main" val="3492361281"/>
                  </a:ext>
                </a:extLst>
              </a:tr>
            </a:tbl>
          </a:graphicData>
        </a:graphic>
      </p:graphicFrame>
      <p:sp>
        <p:nvSpPr>
          <p:cNvPr id="18" name="Textfeld 17">
            <a:extLst>
              <a:ext uri="{FF2B5EF4-FFF2-40B4-BE49-F238E27FC236}">
                <a16:creationId xmlns:a16="http://schemas.microsoft.com/office/drawing/2014/main" id="{E8062B38-4BE4-3CF4-6C2F-0895B04FD9A6}"/>
              </a:ext>
            </a:extLst>
          </p:cNvPr>
          <p:cNvSpPr txBox="1"/>
          <p:nvPr/>
        </p:nvSpPr>
        <p:spPr>
          <a:xfrm>
            <a:off x="-6330" y="2814311"/>
            <a:ext cx="3767176" cy="276999"/>
          </a:xfrm>
          <a:prstGeom prst="rect">
            <a:avLst/>
          </a:prstGeom>
          <a:noFill/>
        </p:spPr>
        <p:txBody>
          <a:bodyPr wrap="square" rtlCol="0">
            <a:spAutoFit/>
          </a:bodyPr>
          <a:lstStyle/>
          <a:p>
            <a:r>
              <a:rPr lang="de-DE" sz="1200" b="1">
                <a:solidFill>
                  <a:srgbClr val="FF0000"/>
                </a:solidFill>
              </a:rPr>
              <a:t>VORTRÄGE UND PANELDISKUSSION</a:t>
            </a:r>
          </a:p>
        </p:txBody>
      </p:sp>
    </p:spTree>
    <p:extLst>
      <p:ext uri="{BB962C8B-B14F-4D97-AF65-F5344CB8AC3E}">
        <p14:creationId xmlns:p14="http://schemas.microsoft.com/office/powerpoint/2010/main" val="4004645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906D1-038F-2493-7F62-3DFCE4E31297}"/>
            </a:ext>
          </a:extLst>
        </p:cNvPr>
        <p:cNvGrpSpPr/>
        <p:nvPr/>
      </p:nvGrpSpPr>
      <p:grpSpPr>
        <a:xfrm>
          <a:off x="0" y="0"/>
          <a:ext cx="0" cy="0"/>
          <a:chOff x="0" y="0"/>
          <a:chExt cx="0" cy="0"/>
        </a:xfrm>
      </p:grpSpPr>
      <p:sp>
        <p:nvSpPr>
          <p:cNvPr id="3" name="Untertitel 2">
            <a:extLst>
              <a:ext uri="{FF2B5EF4-FFF2-40B4-BE49-F238E27FC236}">
                <a16:creationId xmlns:a16="http://schemas.microsoft.com/office/drawing/2014/main" id="{A02199B0-0180-D745-0C20-DDAB4B4480BE}"/>
              </a:ext>
            </a:extLst>
          </p:cNvPr>
          <p:cNvSpPr>
            <a:spLocks noGrp="1"/>
          </p:cNvSpPr>
          <p:nvPr>
            <p:ph type="subTitle" idx="1"/>
          </p:nvPr>
        </p:nvSpPr>
        <p:spPr>
          <a:xfrm>
            <a:off x="12662" y="-58184"/>
            <a:ext cx="3779837" cy="874206"/>
          </a:xfrm>
          <a:solidFill>
            <a:srgbClr val="009999">
              <a:alpha val="83137"/>
            </a:srgbClr>
          </a:solidFill>
        </p:spPr>
        <p:txBody>
          <a:bodyPr>
            <a:normAutofit fontScale="85000" lnSpcReduction="20000"/>
          </a:bodyPr>
          <a:lstStyle/>
          <a:p>
            <a:pPr algn="l"/>
            <a:endParaRPr lang="de-DE" sz="1400" b="1">
              <a:solidFill>
                <a:schemeClr val="bg1"/>
              </a:solidFill>
            </a:endParaRPr>
          </a:p>
          <a:p>
            <a:pPr algn="l"/>
            <a:r>
              <a:rPr lang="de-DE" sz="1600" b="1">
                <a:solidFill>
                  <a:schemeClr val="bg1"/>
                </a:solidFill>
              </a:rPr>
              <a:t>Präzisionstherapien bei Epilepsie –</a:t>
            </a:r>
          </a:p>
          <a:p>
            <a:pPr algn="l"/>
            <a:r>
              <a:rPr lang="de-DE" sz="1400">
                <a:solidFill>
                  <a:schemeClr val="bg1"/>
                </a:solidFill>
              </a:rPr>
              <a:t>von der genauen Diagnose zur gezielten Behandlung</a:t>
            </a:r>
          </a:p>
          <a:p>
            <a:pPr algn="l"/>
            <a:endParaRPr lang="de-DE" sz="500" b="1">
              <a:solidFill>
                <a:schemeClr val="bg1"/>
              </a:solidFill>
            </a:endParaRPr>
          </a:p>
          <a:p>
            <a:pPr algn="l"/>
            <a:r>
              <a:rPr lang="de-DE" sz="1200" b="1">
                <a:solidFill>
                  <a:schemeClr val="bg1"/>
                </a:solidFill>
              </a:rPr>
              <a:t>Samstag, 28. November 2026 | 11:00 – 13:15 Uhr</a:t>
            </a:r>
          </a:p>
          <a:p>
            <a:pPr algn="l"/>
            <a:endParaRPr lang="de-DE" sz="1400" b="1">
              <a:solidFill>
                <a:schemeClr val="bg1"/>
              </a:solidFill>
            </a:endParaRPr>
          </a:p>
        </p:txBody>
      </p:sp>
      <p:sp>
        <p:nvSpPr>
          <p:cNvPr id="10" name="Textfeld 9">
            <a:extLst>
              <a:ext uri="{FF2B5EF4-FFF2-40B4-BE49-F238E27FC236}">
                <a16:creationId xmlns:a16="http://schemas.microsoft.com/office/drawing/2014/main" id="{A2E6CD0C-DBF6-1B07-C77D-584E02E37200}"/>
              </a:ext>
            </a:extLst>
          </p:cNvPr>
          <p:cNvSpPr txBox="1"/>
          <p:nvPr/>
        </p:nvSpPr>
        <p:spPr>
          <a:xfrm>
            <a:off x="0" y="816022"/>
            <a:ext cx="3601309" cy="1277273"/>
          </a:xfrm>
          <a:prstGeom prst="rect">
            <a:avLst/>
          </a:prstGeom>
          <a:noFill/>
        </p:spPr>
        <p:txBody>
          <a:bodyPr wrap="square" rtlCol="0">
            <a:spAutoFit/>
          </a:bodyPr>
          <a:lstStyle/>
          <a:p>
            <a:pPr algn="just"/>
            <a:r>
              <a:rPr lang="de-DE" sz="1100"/>
              <a:t>Präzisionstherapien zielen nicht nur darauf ab, Anfälle als Symptome einer Epilepsie zu unterdrücken. Im Mittelpunkt steht stattdessen eine gezielte Behandlung der zugrundeliegenden Erkrankung. Diese Folge widmet sich den verschiedenen präzisionsmedizinischen Ansätzen, der dafür erforderlichen Diagnostik und dem Zugang zu diesen Versorgungswegen. </a:t>
            </a:r>
          </a:p>
        </p:txBody>
      </p:sp>
      <p:graphicFrame>
        <p:nvGraphicFramePr>
          <p:cNvPr id="13" name="Tabelle 12">
            <a:extLst>
              <a:ext uri="{FF2B5EF4-FFF2-40B4-BE49-F238E27FC236}">
                <a16:creationId xmlns:a16="http://schemas.microsoft.com/office/drawing/2014/main" id="{4785DDA9-F400-7C6E-2F3D-AB1F635309B7}"/>
              </a:ext>
            </a:extLst>
          </p:cNvPr>
          <p:cNvGraphicFramePr>
            <a:graphicFrameLocks noGrp="1"/>
          </p:cNvGraphicFramePr>
          <p:nvPr>
            <p:extLst>
              <p:ext uri="{D42A27DB-BD31-4B8C-83A1-F6EECF244321}">
                <p14:modId xmlns:p14="http://schemas.microsoft.com/office/powerpoint/2010/main" val="1743938212"/>
              </p:ext>
            </p:extLst>
          </p:nvPr>
        </p:nvGraphicFramePr>
        <p:xfrm>
          <a:off x="12662" y="2370294"/>
          <a:ext cx="3773507" cy="4774821"/>
        </p:xfrm>
        <a:graphic>
          <a:graphicData uri="http://schemas.openxmlformats.org/drawingml/2006/table">
            <a:tbl>
              <a:tblPr firstRow="1" bandRow="1">
                <a:tableStyleId>{9D7B26C5-4107-4FEC-AEDC-1716B250A1EF}</a:tableStyleId>
              </a:tblPr>
              <a:tblGrid>
                <a:gridCol w="645429">
                  <a:extLst>
                    <a:ext uri="{9D8B030D-6E8A-4147-A177-3AD203B41FA5}">
                      <a16:colId xmlns:a16="http://schemas.microsoft.com/office/drawing/2014/main" val="3170010407"/>
                    </a:ext>
                  </a:extLst>
                </a:gridCol>
                <a:gridCol w="1427018">
                  <a:extLst>
                    <a:ext uri="{9D8B030D-6E8A-4147-A177-3AD203B41FA5}">
                      <a16:colId xmlns:a16="http://schemas.microsoft.com/office/drawing/2014/main" val="1330803834"/>
                    </a:ext>
                  </a:extLst>
                </a:gridCol>
                <a:gridCol w="1701060">
                  <a:extLst>
                    <a:ext uri="{9D8B030D-6E8A-4147-A177-3AD203B41FA5}">
                      <a16:colId xmlns:a16="http://schemas.microsoft.com/office/drawing/2014/main" val="1787517208"/>
                    </a:ext>
                  </a:extLst>
                </a:gridCol>
              </a:tblGrid>
              <a:tr h="324741">
                <a:tc>
                  <a:txBody>
                    <a:bodyPr/>
                    <a:lstStyle/>
                    <a:p>
                      <a:r>
                        <a:rPr lang="de-DE" sz="1000"/>
                        <a:t>Uhrzeit</a:t>
                      </a:r>
                    </a:p>
                  </a:txBody>
                  <a:tcPr>
                    <a:solidFill>
                      <a:srgbClr val="009999"/>
                    </a:solidFill>
                  </a:tcPr>
                </a:tc>
                <a:tc>
                  <a:txBody>
                    <a:bodyPr/>
                    <a:lstStyle/>
                    <a:p>
                      <a:r>
                        <a:rPr lang="de-DE" sz="1000"/>
                        <a:t>Programmpunkt</a:t>
                      </a:r>
                    </a:p>
                  </a:txBody>
                  <a:tcPr>
                    <a:solidFill>
                      <a:srgbClr val="009999"/>
                    </a:solidFill>
                  </a:tcPr>
                </a:tc>
                <a:tc>
                  <a:txBody>
                    <a:bodyPr/>
                    <a:lstStyle/>
                    <a:p>
                      <a:r>
                        <a:rPr lang="de-DE" sz="1000"/>
                        <a:t>Vortragende</a:t>
                      </a:r>
                    </a:p>
                  </a:txBody>
                  <a:tcPr>
                    <a:solidFill>
                      <a:srgbClr val="009999"/>
                    </a:solidFill>
                  </a:tcPr>
                </a:tc>
                <a:extLst>
                  <a:ext uri="{0D108BD9-81ED-4DB2-BD59-A6C34878D82A}">
                    <a16:rowId xmlns:a16="http://schemas.microsoft.com/office/drawing/2014/main" val="2223477889"/>
                  </a:ext>
                </a:extLst>
              </a:tr>
              <a:tr h="357543">
                <a:tc>
                  <a:txBody>
                    <a:bodyPr/>
                    <a:lstStyle/>
                    <a:p>
                      <a:r>
                        <a:rPr lang="de-DE" sz="1000"/>
                        <a:t>11:00 – 11:05</a:t>
                      </a:r>
                    </a:p>
                  </a:txBody>
                  <a:tcPr/>
                </a:tc>
                <a:tc>
                  <a:txBody>
                    <a:bodyPr/>
                    <a:lstStyle/>
                    <a:p>
                      <a:r>
                        <a:rPr lang="de-DE" sz="1000"/>
                        <a:t>Begrüßung und Einführung</a:t>
                      </a:r>
                    </a:p>
                  </a:txBody>
                  <a:tcPr/>
                </a:tc>
                <a:tc>
                  <a:txBody>
                    <a:bodyPr/>
                    <a:lstStyle/>
                    <a:p>
                      <a:r>
                        <a:rPr lang="de-DE" sz="1000" b="1"/>
                        <a:t>Milka Loff Fernandes</a:t>
                      </a:r>
                    </a:p>
                  </a:txBody>
                  <a:tcPr/>
                </a:tc>
                <a:extLst>
                  <a:ext uri="{0D108BD9-81ED-4DB2-BD59-A6C34878D82A}">
                    <a16:rowId xmlns:a16="http://schemas.microsoft.com/office/drawing/2014/main" val="793885740"/>
                  </a:ext>
                </a:extLst>
              </a:tr>
              <a:tr h="298283">
                <a:tc>
                  <a:txBody>
                    <a:bodyPr/>
                    <a:lstStyle/>
                    <a:p>
                      <a:r>
                        <a:rPr lang="de-DE" sz="1000"/>
                        <a:t>11:05 – 11:15</a:t>
                      </a:r>
                    </a:p>
                  </a:txBody>
                  <a:tcPr/>
                </a:tc>
                <a:tc>
                  <a:txBody>
                    <a:bodyPr/>
                    <a:lstStyle/>
                    <a:p>
                      <a:r>
                        <a:rPr lang="de-DE" sz="1000"/>
                        <a:t>tba</a:t>
                      </a:r>
                    </a:p>
                  </a:txBody>
                  <a:tcPr/>
                </a:tc>
                <a:tc>
                  <a:txBody>
                    <a:bodyPr/>
                    <a:lstStyle/>
                    <a:p>
                      <a:r>
                        <a:rPr lang="de-DE" sz="1000" b="1"/>
                        <a:t>Kristina von Keyserling</a:t>
                      </a:r>
                      <a:r>
                        <a:rPr lang="de-DE" sz="1000" b="0"/>
                        <a:t>, Patientenmutter</a:t>
                      </a:r>
                    </a:p>
                  </a:txBody>
                  <a:tcPr/>
                </a:tc>
                <a:extLst>
                  <a:ext uri="{0D108BD9-81ED-4DB2-BD59-A6C34878D82A}">
                    <a16:rowId xmlns:a16="http://schemas.microsoft.com/office/drawing/2014/main" val="2184164173"/>
                  </a:ext>
                </a:extLst>
              </a:tr>
              <a:tr h="770093">
                <a:tc>
                  <a:txBody>
                    <a:bodyPr/>
                    <a:lstStyle/>
                    <a:p>
                      <a:r>
                        <a:rPr lang="de-DE" sz="1000"/>
                        <a:t>11:15 – 11:40</a:t>
                      </a:r>
                    </a:p>
                  </a:txBody>
                  <a:tcPr/>
                </a:tc>
                <a:tc>
                  <a:txBody>
                    <a:bodyPr/>
                    <a:lstStyle/>
                    <a:p>
                      <a:r>
                        <a:rPr lang="de-DE" sz="1000">
                          <a:effectLst/>
                        </a:rPr>
                        <a:t>Von genetischen Befunden zu neuen Therapieansätzen – Präzisionsmedizin in der Neuropädiatrie</a:t>
                      </a:r>
                      <a:endParaRPr lang="de-DE" sz="1000"/>
                    </a:p>
                  </a:txBody>
                  <a:tcPr/>
                </a:tc>
                <a:tc>
                  <a:txBody>
                    <a:bodyPr/>
                    <a:lstStyle/>
                    <a:p>
                      <a:r>
                        <a:rPr lang="de-DE" sz="1000" b="1"/>
                        <a:t>Prof. Dr. Angela Kaindl, </a:t>
                      </a:r>
                      <a:r>
                        <a:rPr lang="de-DE" sz="1000" b="0"/>
                        <a:t>Direktorin der Klinik für Pädiatrie &amp; SPZ, Charité – Universitätsmedizin Berlin</a:t>
                      </a:r>
                    </a:p>
                  </a:txBody>
                  <a:tcPr/>
                </a:tc>
                <a:extLst>
                  <a:ext uri="{0D108BD9-81ED-4DB2-BD59-A6C34878D82A}">
                    <a16:rowId xmlns:a16="http://schemas.microsoft.com/office/drawing/2014/main" val="419510445"/>
                  </a:ext>
                </a:extLst>
              </a:tr>
              <a:tr h="907610">
                <a:tc>
                  <a:txBody>
                    <a:bodyPr/>
                    <a:lstStyle/>
                    <a:p>
                      <a:r>
                        <a:rPr lang="de-DE" sz="1000"/>
                        <a:t>11.40 – 12:05</a:t>
                      </a:r>
                    </a:p>
                  </a:txBody>
                  <a:tcPr/>
                </a:tc>
                <a:tc>
                  <a:txBody>
                    <a:bodyPr/>
                    <a:lstStyle/>
                    <a:p>
                      <a:r>
                        <a:rPr lang="de-DE" sz="1000">
                          <a:solidFill>
                            <a:schemeClr val="tx1"/>
                          </a:solidFill>
                          <a:effectLst/>
                        </a:rPr>
                        <a:t>Monogene Ursachen bei Epilepsien – diagnostische Möglichkeiten und therapeutische Konsequenzen </a:t>
                      </a:r>
                      <a:endParaRPr lang="de-DE" sz="1000">
                        <a:solidFill>
                          <a:schemeClr val="tx1"/>
                        </a:solidFill>
                      </a:endParaRPr>
                    </a:p>
                  </a:txBody>
                  <a:tcPr/>
                </a:tc>
                <a:tc>
                  <a:txBody>
                    <a:bodyPr/>
                    <a:lstStyle/>
                    <a:p>
                      <a:r>
                        <a:rPr lang="de-DE" sz="1000" b="1"/>
                        <a:t>Dr. Ilona Krey-Grauert</a:t>
                      </a:r>
                      <a:r>
                        <a:rPr lang="de-DE" sz="1000" b="0"/>
                        <a:t>, </a:t>
                      </a:r>
                    </a:p>
                    <a:p>
                      <a:r>
                        <a:rPr lang="de-DE" sz="1000" b="0" kern="1200">
                          <a:solidFill>
                            <a:schemeClr val="tx1"/>
                          </a:solidFill>
                        </a:rPr>
                        <a:t>Chefärztin und komm. Leitung der Krankenversorgung am Institut für Humangenetik, Universitätsklinikum Halle </a:t>
                      </a:r>
                      <a:endParaRPr lang="de-DE" sz="1000" b="0" kern="1200">
                        <a:solidFill>
                          <a:schemeClr val="tx1"/>
                        </a:solidFill>
                        <a:latin typeface="+mn-lt"/>
                        <a:ea typeface="+mn-ea"/>
                        <a:cs typeface="+mn-cs"/>
                      </a:endParaRPr>
                    </a:p>
                  </a:txBody>
                  <a:tcPr/>
                </a:tc>
                <a:extLst>
                  <a:ext uri="{0D108BD9-81ED-4DB2-BD59-A6C34878D82A}">
                    <a16:rowId xmlns:a16="http://schemas.microsoft.com/office/drawing/2014/main" val="1190564145"/>
                  </a:ext>
                </a:extLst>
              </a:tr>
              <a:tr h="328763">
                <a:tc>
                  <a:txBody>
                    <a:bodyPr/>
                    <a:lstStyle/>
                    <a:p>
                      <a:r>
                        <a:rPr lang="de-DE" sz="1000"/>
                        <a:t>12:05 – 12:15</a:t>
                      </a:r>
                    </a:p>
                  </a:txBody>
                  <a:tcPr/>
                </a:tc>
                <a:tc>
                  <a:txBody>
                    <a:bodyPr/>
                    <a:lstStyle/>
                    <a:p>
                      <a:r>
                        <a:rPr lang="de-DE" sz="1000" err="1"/>
                        <a:t>tba</a:t>
                      </a:r>
                      <a:endParaRPr lang="de-DE" sz="1000"/>
                    </a:p>
                  </a:txBody>
                  <a:tcPr/>
                </a:tc>
                <a:tc>
                  <a:txBody>
                    <a:bodyPr/>
                    <a:lstStyle/>
                    <a:p>
                      <a:r>
                        <a:rPr lang="de-DE" sz="1000" b="1">
                          <a:solidFill>
                            <a:schemeClr val="tx1"/>
                          </a:solidFill>
                        </a:rPr>
                        <a:t>Dr. Alice Röttger</a:t>
                      </a:r>
                      <a:r>
                        <a:rPr lang="de-DE" sz="1000" b="0">
                          <a:solidFill>
                            <a:schemeClr val="tx1"/>
                          </a:solidFill>
                        </a:rPr>
                        <a:t>, Patientenmutter</a:t>
                      </a:r>
                    </a:p>
                  </a:txBody>
                  <a:tcPr/>
                </a:tc>
                <a:extLst>
                  <a:ext uri="{0D108BD9-81ED-4DB2-BD59-A6C34878D82A}">
                    <a16:rowId xmlns:a16="http://schemas.microsoft.com/office/drawing/2014/main" val="943062470"/>
                  </a:ext>
                </a:extLst>
              </a:tr>
              <a:tr h="770093">
                <a:tc>
                  <a:txBody>
                    <a:bodyPr/>
                    <a:lstStyle/>
                    <a:p>
                      <a:r>
                        <a:rPr lang="de-DE" sz="1000"/>
                        <a:t>12:15 – 12:40</a:t>
                      </a:r>
                    </a:p>
                  </a:txBody>
                  <a:tcPr/>
                </a:tc>
                <a:tc>
                  <a:txBody>
                    <a:bodyPr/>
                    <a:lstStyle/>
                    <a:p>
                      <a:r>
                        <a:rPr lang="de-DE" sz="1000">
                          <a:effectLst/>
                        </a:rPr>
                        <a:t>Personalisierte Epilepsietherapie im Erwachsenenalter – individuelle Faktoren und Therapieziele</a:t>
                      </a:r>
                      <a:endParaRPr lang="de-DE" sz="1000"/>
                    </a:p>
                  </a:txBody>
                  <a:tcPr/>
                </a:tc>
                <a:tc>
                  <a:txBody>
                    <a:bodyPr/>
                    <a:lstStyle/>
                    <a:p>
                      <a:pPr marL="0" marR="0" lvl="0" indent="0" algn="l" defTabSz="378013" rtl="0" eaLnBrk="1" fontAlgn="auto" latinLnBrk="0" hangingPunct="1">
                        <a:lnSpc>
                          <a:spcPct val="100000"/>
                        </a:lnSpc>
                        <a:spcBef>
                          <a:spcPts val="0"/>
                        </a:spcBef>
                        <a:spcAft>
                          <a:spcPts val="0"/>
                        </a:spcAft>
                        <a:buClrTx/>
                        <a:buSzTx/>
                        <a:buFontTx/>
                        <a:buNone/>
                        <a:tabLst/>
                        <a:defRPr/>
                      </a:pPr>
                      <a:r>
                        <a:rPr lang="de-DE" sz="1000" b="1"/>
                        <a:t>Dr. Thomas Mayer, </a:t>
                      </a:r>
                      <a:r>
                        <a:rPr lang="de-DE" sz="1000" b="0" kern="1200">
                          <a:solidFill>
                            <a:schemeClr val="tx1"/>
                          </a:solidFill>
                        </a:rPr>
                        <a:t>MZEB des Epilepsiezentrums Kleinwachau und Leitung Epileptologie, Universitätsklinikum Leipzig</a:t>
                      </a:r>
                      <a:endParaRPr lang="de-DE" sz="1000" b="0" kern="1200">
                        <a:solidFill>
                          <a:schemeClr val="tx1"/>
                        </a:solidFill>
                        <a:latin typeface="+mn-lt"/>
                        <a:ea typeface="+mn-ea"/>
                        <a:cs typeface="+mn-cs"/>
                      </a:endParaRPr>
                    </a:p>
                  </a:txBody>
                  <a:tcPr/>
                </a:tc>
                <a:extLst>
                  <a:ext uri="{0D108BD9-81ED-4DB2-BD59-A6C34878D82A}">
                    <a16:rowId xmlns:a16="http://schemas.microsoft.com/office/drawing/2014/main" val="3248177998"/>
                  </a:ext>
                </a:extLst>
              </a:tr>
              <a:tr h="357543">
                <a:tc>
                  <a:txBody>
                    <a:bodyPr/>
                    <a:lstStyle/>
                    <a:p>
                      <a:r>
                        <a:rPr lang="de-DE" sz="1000"/>
                        <a:t>12:40 -13:15</a:t>
                      </a:r>
                    </a:p>
                  </a:txBody>
                  <a:tcPr/>
                </a:tc>
                <a:tc>
                  <a:txBody>
                    <a:bodyPr/>
                    <a:lstStyle/>
                    <a:p>
                      <a:r>
                        <a:rPr lang="de-DE" sz="1000"/>
                        <a:t>Diskussion</a:t>
                      </a:r>
                    </a:p>
                  </a:txBody>
                  <a:tcPr/>
                </a:tc>
                <a:tc>
                  <a:txBody>
                    <a:bodyPr/>
                    <a:lstStyle/>
                    <a:p>
                      <a:r>
                        <a:rPr lang="de-DE" sz="1000"/>
                        <a:t>Mit allen Vortragenden</a:t>
                      </a:r>
                    </a:p>
                  </a:txBody>
                  <a:tcPr/>
                </a:tc>
                <a:extLst>
                  <a:ext uri="{0D108BD9-81ED-4DB2-BD59-A6C34878D82A}">
                    <a16:rowId xmlns:a16="http://schemas.microsoft.com/office/drawing/2014/main" val="3492361281"/>
                  </a:ext>
                </a:extLst>
              </a:tr>
            </a:tbl>
          </a:graphicData>
        </a:graphic>
      </p:graphicFrame>
      <p:sp>
        <p:nvSpPr>
          <p:cNvPr id="18" name="Textfeld 17">
            <a:extLst>
              <a:ext uri="{FF2B5EF4-FFF2-40B4-BE49-F238E27FC236}">
                <a16:creationId xmlns:a16="http://schemas.microsoft.com/office/drawing/2014/main" id="{D55E097E-6DA0-922F-6EF1-B74E4A8DF70C}"/>
              </a:ext>
            </a:extLst>
          </p:cNvPr>
          <p:cNvSpPr txBox="1"/>
          <p:nvPr/>
        </p:nvSpPr>
        <p:spPr>
          <a:xfrm>
            <a:off x="0" y="2093295"/>
            <a:ext cx="3767176" cy="276999"/>
          </a:xfrm>
          <a:prstGeom prst="rect">
            <a:avLst/>
          </a:prstGeom>
          <a:noFill/>
        </p:spPr>
        <p:txBody>
          <a:bodyPr wrap="square" rtlCol="0">
            <a:spAutoFit/>
          </a:bodyPr>
          <a:lstStyle/>
          <a:p>
            <a:r>
              <a:rPr lang="de-DE" sz="1200" b="1">
                <a:solidFill>
                  <a:srgbClr val="FF0000"/>
                </a:solidFill>
              </a:rPr>
              <a:t>VORTRÄGE UND PANELDISKUSSION</a:t>
            </a:r>
          </a:p>
        </p:txBody>
      </p:sp>
      <p:sp>
        <p:nvSpPr>
          <p:cNvPr id="4" name="Textfeld 3">
            <a:extLst>
              <a:ext uri="{FF2B5EF4-FFF2-40B4-BE49-F238E27FC236}">
                <a16:creationId xmlns:a16="http://schemas.microsoft.com/office/drawing/2014/main" id="{86D15339-AD5D-9759-01C9-1AA5A01F3BC7}"/>
              </a:ext>
            </a:extLst>
          </p:cNvPr>
          <p:cNvSpPr txBox="1"/>
          <p:nvPr/>
        </p:nvSpPr>
        <p:spPr>
          <a:xfrm>
            <a:off x="31654" y="7145115"/>
            <a:ext cx="3760845" cy="784830"/>
          </a:xfrm>
          <a:prstGeom prst="rect">
            <a:avLst/>
          </a:prstGeom>
          <a:solidFill>
            <a:srgbClr val="FF0000"/>
          </a:solidFill>
        </p:spPr>
        <p:txBody>
          <a:bodyPr wrap="square" rtlCol="0">
            <a:spAutoFit/>
          </a:bodyPr>
          <a:lstStyle/>
          <a:p>
            <a:r>
              <a:rPr lang="de-DE" sz="1200" b="1">
                <a:solidFill>
                  <a:schemeClr val="bg1"/>
                </a:solidFill>
              </a:rPr>
              <a:t>Für wen ist diese </a:t>
            </a:r>
            <a:r>
              <a:rPr lang="de-DE" sz="1200" b="1" err="1">
                <a:solidFill>
                  <a:schemeClr val="bg1"/>
                </a:solidFill>
              </a:rPr>
              <a:t>diese</a:t>
            </a:r>
            <a:r>
              <a:rPr lang="de-DE" sz="1200" b="1">
                <a:solidFill>
                  <a:schemeClr val="bg1"/>
                </a:solidFill>
              </a:rPr>
              <a:t> Fortbildung?</a:t>
            </a:r>
          </a:p>
          <a:p>
            <a:pPr algn="just"/>
            <a:r>
              <a:rPr lang="de-DE" sz="1100">
                <a:solidFill>
                  <a:schemeClr val="bg1"/>
                </a:solidFill>
              </a:rPr>
              <a:t>Für Menschen mit Epilepsie, Angehörige, </a:t>
            </a:r>
            <a:r>
              <a:rPr lang="de-DE" sz="1100" err="1">
                <a:solidFill>
                  <a:schemeClr val="bg1"/>
                </a:solidFill>
              </a:rPr>
              <a:t>Ärzt:innen</a:t>
            </a:r>
            <a:r>
              <a:rPr lang="de-DE" sz="1100">
                <a:solidFill>
                  <a:schemeClr val="bg1"/>
                </a:solidFill>
              </a:rPr>
              <a:t>, medizinische Fachkräfte und alle, die Epilepsien und Behandlungsmöglichkeiten besser verstehen möchten.</a:t>
            </a:r>
          </a:p>
        </p:txBody>
      </p:sp>
    </p:spTree>
    <p:extLst>
      <p:ext uri="{BB962C8B-B14F-4D97-AF65-F5344CB8AC3E}">
        <p14:creationId xmlns:p14="http://schemas.microsoft.com/office/powerpoint/2010/main" val="3576799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602198-DE17-83DA-F768-8728DB3A123C}"/>
            </a:ext>
          </a:extLst>
        </p:cNvPr>
        <p:cNvGrpSpPr/>
        <p:nvPr/>
      </p:nvGrpSpPr>
      <p:grpSpPr>
        <a:xfrm>
          <a:off x="0" y="0"/>
          <a:ext cx="0" cy="0"/>
          <a:chOff x="0" y="0"/>
          <a:chExt cx="0" cy="0"/>
        </a:xfrm>
      </p:grpSpPr>
      <p:pic>
        <p:nvPicPr>
          <p:cNvPr id="7" name="Grafik 6">
            <a:extLst>
              <a:ext uri="{FF2B5EF4-FFF2-40B4-BE49-F238E27FC236}">
                <a16:creationId xmlns:a16="http://schemas.microsoft.com/office/drawing/2014/main" id="{34071662-72A1-4D9C-26C0-11DC97CC72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9184" y="6503474"/>
            <a:ext cx="820023" cy="820023"/>
          </a:xfrm>
          <a:prstGeom prst="rect">
            <a:avLst/>
          </a:prstGeom>
        </p:spPr>
      </p:pic>
      <p:sp>
        <p:nvSpPr>
          <p:cNvPr id="16" name="Textfeld 15">
            <a:extLst>
              <a:ext uri="{FF2B5EF4-FFF2-40B4-BE49-F238E27FC236}">
                <a16:creationId xmlns:a16="http://schemas.microsoft.com/office/drawing/2014/main" id="{DA752099-4527-EAC5-2BF8-BB2D935C5004}"/>
              </a:ext>
            </a:extLst>
          </p:cNvPr>
          <p:cNvSpPr txBox="1"/>
          <p:nvPr/>
        </p:nvSpPr>
        <p:spPr>
          <a:xfrm>
            <a:off x="231112" y="4773985"/>
            <a:ext cx="3484807" cy="507831"/>
          </a:xfrm>
          <a:prstGeom prst="rect">
            <a:avLst/>
          </a:prstGeom>
          <a:noFill/>
        </p:spPr>
        <p:txBody>
          <a:bodyPr wrap="square" rtlCol="0">
            <a:spAutoFit/>
          </a:bodyPr>
          <a:lstStyle/>
          <a:p>
            <a:r>
              <a:rPr lang="de-DE" sz="900" b="1"/>
              <a:t>Wissenschaftliche Begleitung:</a:t>
            </a:r>
            <a:r>
              <a:rPr lang="de-DE" sz="900"/>
              <a:t> </a:t>
            </a:r>
          </a:p>
          <a:p>
            <a:r>
              <a:rPr lang="de-DE" sz="900"/>
              <a:t>Prof. Dr. med. Angela </a:t>
            </a:r>
            <a:r>
              <a:rPr lang="de-DE" sz="900" err="1"/>
              <a:t>M.Kaindl</a:t>
            </a:r>
            <a:endParaRPr lang="de-DE" sz="900"/>
          </a:p>
          <a:p>
            <a:r>
              <a:rPr lang="de-DE" sz="900"/>
              <a:t>Prof. Dr. med. Rainer Surges</a:t>
            </a:r>
          </a:p>
        </p:txBody>
      </p:sp>
      <p:sp>
        <p:nvSpPr>
          <p:cNvPr id="10" name="Textfeld 9">
            <a:extLst>
              <a:ext uri="{FF2B5EF4-FFF2-40B4-BE49-F238E27FC236}">
                <a16:creationId xmlns:a16="http://schemas.microsoft.com/office/drawing/2014/main" id="{96ECEE81-AF37-7946-896D-D82598305901}"/>
              </a:ext>
            </a:extLst>
          </p:cNvPr>
          <p:cNvSpPr txBox="1"/>
          <p:nvPr/>
        </p:nvSpPr>
        <p:spPr>
          <a:xfrm>
            <a:off x="140677" y="311498"/>
            <a:ext cx="3255666" cy="738664"/>
          </a:xfrm>
          <a:prstGeom prst="rect">
            <a:avLst/>
          </a:prstGeom>
          <a:noFill/>
        </p:spPr>
        <p:txBody>
          <a:bodyPr wrap="square" rtlCol="0">
            <a:spAutoFit/>
          </a:bodyPr>
          <a:lstStyle/>
          <a:p>
            <a:r>
              <a:rPr lang="de-DE" b="1">
                <a:solidFill>
                  <a:srgbClr val="FF0000"/>
                </a:solidFill>
              </a:rPr>
              <a:t>KONTAKT UND ANMELDUNG</a:t>
            </a:r>
          </a:p>
          <a:p>
            <a:endParaRPr lang="de-DE" sz="1200" b="1"/>
          </a:p>
          <a:p>
            <a:r>
              <a:rPr lang="de-DE" sz="1200" b="1"/>
              <a:t>Kostenfreie Online-Fortbildung via Zoom</a:t>
            </a:r>
          </a:p>
        </p:txBody>
      </p:sp>
      <p:pic>
        <p:nvPicPr>
          <p:cNvPr id="12" name="Grafik 11">
            <a:extLst>
              <a:ext uri="{FF2B5EF4-FFF2-40B4-BE49-F238E27FC236}">
                <a16:creationId xmlns:a16="http://schemas.microsoft.com/office/drawing/2014/main" id="{7F6900CF-3D9D-E5DE-AC37-FA511DCA0A11}"/>
              </a:ext>
            </a:extLst>
          </p:cNvPr>
          <p:cNvPicPr>
            <a:picLocks noChangeAspect="1"/>
          </p:cNvPicPr>
          <p:nvPr/>
        </p:nvPicPr>
        <p:blipFill>
          <a:blip r:embed="rId4"/>
          <a:stretch>
            <a:fillRect/>
          </a:stretch>
        </p:blipFill>
        <p:spPr>
          <a:xfrm>
            <a:off x="607925" y="1808786"/>
            <a:ext cx="1019907" cy="1019907"/>
          </a:xfrm>
          <a:prstGeom prst="rect">
            <a:avLst/>
          </a:prstGeom>
        </p:spPr>
      </p:pic>
      <p:sp>
        <p:nvSpPr>
          <p:cNvPr id="13" name="Textfeld 12">
            <a:extLst>
              <a:ext uri="{FF2B5EF4-FFF2-40B4-BE49-F238E27FC236}">
                <a16:creationId xmlns:a16="http://schemas.microsoft.com/office/drawing/2014/main" id="{32D0A0A7-DA5A-813E-FEDB-C00C84FE440D}"/>
              </a:ext>
            </a:extLst>
          </p:cNvPr>
          <p:cNvSpPr txBox="1"/>
          <p:nvPr/>
        </p:nvSpPr>
        <p:spPr>
          <a:xfrm>
            <a:off x="70335" y="1153327"/>
            <a:ext cx="2095081" cy="646331"/>
          </a:xfrm>
          <a:prstGeom prst="rect">
            <a:avLst/>
          </a:prstGeom>
          <a:noFill/>
        </p:spPr>
        <p:txBody>
          <a:bodyPr wrap="square" rtlCol="0">
            <a:spAutoFit/>
          </a:bodyPr>
          <a:lstStyle/>
          <a:p>
            <a:pPr algn="ctr"/>
            <a:r>
              <a:rPr lang="de-DE" sz="1200">
                <a:solidFill>
                  <a:srgbClr val="FF0000"/>
                </a:solidFill>
              </a:rPr>
              <a:t>sudep.de</a:t>
            </a:r>
          </a:p>
          <a:p>
            <a:pPr algn="ctr"/>
            <a:r>
              <a:rPr lang="de-DE" sz="1200"/>
              <a:t>Anmeldung und weitere Informationen</a:t>
            </a:r>
          </a:p>
        </p:txBody>
      </p:sp>
      <p:pic>
        <p:nvPicPr>
          <p:cNvPr id="19" name="Grafik 18">
            <a:extLst>
              <a:ext uri="{FF2B5EF4-FFF2-40B4-BE49-F238E27FC236}">
                <a16:creationId xmlns:a16="http://schemas.microsoft.com/office/drawing/2014/main" id="{46A3B545-6E97-3790-9519-EFE24CC6D3E6}"/>
              </a:ext>
            </a:extLst>
          </p:cNvPr>
          <p:cNvPicPr>
            <a:picLocks noChangeAspect="1"/>
          </p:cNvPicPr>
          <p:nvPr/>
        </p:nvPicPr>
        <p:blipFill>
          <a:blip r:embed="rId5"/>
          <a:stretch>
            <a:fillRect/>
          </a:stretch>
        </p:blipFill>
        <p:spPr>
          <a:xfrm>
            <a:off x="2219288" y="1808785"/>
            <a:ext cx="1019907" cy="1019907"/>
          </a:xfrm>
          <a:prstGeom prst="rect">
            <a:avLst/>
          </a:prstGeom>
        </p:spPr>
      </p:pic>
      <p:sp>
        <p:nvSpPr>
          <p:cNvPr id="21" name="Textfeld 20">
            <a:extLst>
              <a:ext uri="{FF2B5EF4-FFF2-40B4-BE49-F238E27FC236}">
                <a16:creationId xmlns:a16="http://schemas.microsoft.com/office/drawing/2014/main" id="{68F8A527-11B3-B515-D8A3-5ACC4AE98B7A}"/>
              </a:ext>
            </a:extLst>
          </p:cNvPr>
          <p:cNvSpPr txBox="1"/>
          <p:nvPr/>
        </p:nvSpPr>
        <p:spPr>
          <a:xfrm>
            <a:off x="1659639" y="1219972"/>
            <a:ext cx="2095081" cy="461665"/>
          </a:xfrm>
          <a:prstGeom prst="rect">
            <a:avLst/>
          </a:prstGeom>
          <a:noFill/>
        </p:spPr>
        <p:txBody>
          <a:bodyPr wrap="square" rtlCol="0">
            <a:spAutoFit/>
          </a:bodyPr>
          <a:lstStyle/>
          <a:p>
            <a:pPr algn="ctr"/>
            <a:r>
              <a:rPr lang="de-DE" sz="1200" b="1"/>
              <a:t>Alle Folgen</a:t>
            </a:r>
          </a:p>
          <a:p>
            <a:pPr algn="ctr"/>
            <a:r>
              <a:rPr lang="de-DE" sz="1200" b="1"/>
              <a:t>Auf YouTube</a:t>
            </a:r>
          </a:p>
        </p:txBody>
      </p:sp>
      <p:sp>
        <p:nvSpPr>
          <p:cNvPr id="22" name="Textfeld 21">
            <a:extLst>
              <a:ext uri="{FF2B5EF4-FFF2-40B4-BE49-F238E27FC236}">
                <a16:creationId xmlns:a16="http://schemas.microsoft.com/office/drawing/2014/main" id="{ACD31D53-2019-CF8B-A6CD-82C13FE12C67}"/>
              </a:ext>
            </a:extLst>
          </p:cNvPr>
          <p:cNvSpPr txBox="1"/>
          <p:nvPr/>
        </p:nvSpPr>
        <p:spPr>
          <a:xfrm>
            <a:off x="231112" y="2880211"/>
            <a:ext cx="3074796" cy="276999"/>
          </a:xfrm>
          <a:prstGeom prst="rect">
            <a:avLst/>
          </a:prstGeom>
          <a:noFill/>
        </p:spPr>
        <p:txBody>
          <a:bodyPr wrap="square" rtlCol="0">
            <a:spAutoFit/>
          </a:bodyPr>
          <a:lstStyle/>
          <a:p>
            <a:r>
              <a:rPr lang="de-DE" sz="1200" err="1"/>
              <a:t>explainEpilepsy</a:t>
            </a:r>
            <a:r>
              <a:rPr lang="de-DE" sz="1200"/>
              <a:t> wird unterstützt von </a:t>
            </a:r>
          </a:p>
        </p:txBody>
      </p:sp>
      <p:pic>
        <p:nvPicPr>
          <p:cNvPr id="3" name="Grafik 2">
            <a:extLst>
              <a:ext uri="{FF2B5EF4-FFF2-40B4-BE49-F238E27FC236}">
                <a16:creationId xmlns:a16="http://schemas.microsoft.com/office/drawing/2014/main" id="{E50FA428-EF09-7721-96B8-8C77D00B70F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3328" y="3583158"/>
            <a:ext cx="1799658" cy="297502"/>
          </a:xfrm>
          <a:prstGeom prst="rect">
            <a:avLst/>
          </a:prstGeom>
        </p:spPr>
      </p:pic>
      <p:pic>
        <p:nvPicPr>
          <p:cNvPr id="5" name="Grafik 4">
            <a:extLst>
              <a:ext uri="{FF2B5EF4-FFF2-40B4-BE49-F238E27FC236}">
                <a16:creationId xmlns:a16="http://schemas.microsoft.com/office/drawing/2014/main" id="{F59E7F9E-293E-EFA7-BF44-518175BF25C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2666" y="3185608"/>
            <a:ext cx="919661" cy="369152"/>
          </a:xfrm>
          <a:prstGeom prst="rect">
            <a:avLst/>
          </a:prstGeom>
        </p:spPr>
      </p:pic>
      <p:pic>
        <p:nvPicPr>
          <p:cNvPr id="4" name="Grafik 3">
            <a:extLst>
              <a:ext uri="{FF2B5EF4-FFF2-40B4-BE49-F238E27FC236}">
                <a16:creationId xmlns:a16="http://schemas.microsoft.com/office/drawing/2014/main" id="{847FDA00-11D6-ABFE-B384-379D6E02A6E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3328" y="3905112"/>
            <a:ext cx="1885161" cy="450672"/>
          </a:xfrm>
          <a:prstGeom prst="rect">
            <a:avLst/>
          </a:prstGeom>
        </p:spPr>
      </p:pic>
      <p:sp>
        <p:nvSpPr>
          <p:cNvPr id="2" name="Textfeld 1">
            <a:extLst>
              <a:ext uri="{FF2B5EF4-FFF2-40B4-BE49-F238E27FC236}">
                <a16:creationId xmlns:a16="http://schemas.microsoft.com/office/drawing/2014/main" id="{818E60E7-2122-886D-4A70-249FB9994F70}"/>
              </a:ext>
            </a:extLst>
          </p:cNvPr>
          <p:cNvSpPr txBox="1"/>
          <p:nvPr/>
        </p:nvSpPr>
        <p:spPr>
          <a:xfrm>
            <a:off x="40915" y="6339703"/>
            <a:ext cx="3892955" cy="1384995"/>
          </a:xfrm>
          <a:prstGeom prst="rect">
            <a:avLst/>
          </a:prstGeom>
          <a:noFill/>
        </p:spPr>
        <p:txBody>
          <a:bodyPr wrap="square" rtlCol="0">
            <a:spAutoFit/>
          </a:bodyPr>
          <a:lstStyle/>
          <a:p>
            <a:pPr fontAlgn="base"/>
            <a:r>
              <a:rPr lang="de-DE" sz="1100"/>
              <a:t> </a:t>
            </a:r>
          </a:p>
          <a:p>
            <a:pPr fontAlgn="base"/>
            <a:r>
              <a:rPr lang="de-DE" sz="1100"/>
              <a:t>Oskar Killinger Stiftung gemeinnützige UG</a:t>
            </a:r>
          </a:p>
          <a:p>
            <a:pPr fontAlgn="base"/>
            <a:r>
              <a:rPr lang="de-DE" sz="1100"/>
              <a:t>Am Sandtorkai 48, 20457 Hamburg</a:t>
            </a:r>
            <a:br>
              <a:rPr lang="de-DE" sz="1100"/>
            </a:br>
            <a:r>
              <a:rPr lang="de-DE" sz="1100"/>
              <a:t>Spendenkonto: Sparkasse Holstein</a:t>
            </a:r>
            <a:br>
              <a:rPr lang="de-DE" sz="1100"/>
            </a:br>
            <a:r>
              <a:rPr lang="de-DE" sz="1100"/>
              <a:t>IBAN: DE27 2135 2240 0179 2254 04</a:t>
            </a:r>
            <a:br>
              <a:rPr lang="de-DE" sz="1100"/>
            </a:br>
            <a:r>
              <a:rPr lang="de-DE" sz="1100"/>
              <a:t>BIC: NOLADE21HO</a:t>
            </a:r>
          </a:p>
          <a:p>
            <a:endParaRPr lang="de-DE"/>
          </a:p>
        </p:txBody>
      </p:sp>
    </p:spTree>
    <p:extLst>
      <p:ext uri="{BB962C8B-B14F-4D97-AF65-F5344CB8AC3E}">
        <p14:creationId xmlns:p14="http://schemas.microsoft.com/office/powerpoint/2010/main" val="1034893080"/>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b13690c-e0a1-4b53-85b8-e6650ea415bd">
      <Terms xmlns="http://schemas.microsoft.com/office/infopath/2007/PartnerControls"/>
    </lcf76f155ced4ddcb4097134ff3c332f>
    <TaxCatchAll xmlns="9fbb715f-f212-49d7-954e-f152d547892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C3674816B20A804D8CF1B4E25F354A79" ma:contentTypeVersion="103" ma:contentTypeDescription="Ein neues Dokument erstellen." ma:contentTypeScope="" ma:versionID="7e17313e9686a3f812afe9ce1ae32a10">
  <xsd:schema xmlns:xsd="http://www.w3.org/2001/XMLSchema" xmlns:xs="http://www.w3.org/2001/XMLSchema" xmlns:p="http://schemas.microsoft.com/office/2006/metadata/properties" xmlns:ns2="0b98f44f-77d2-4e75-a082-a9bc0e9d7a6c" xmlns:ns3="e718d78d-cfc5-4289-9975-bfab61d7b10f" xmlns:ns4="3b13690c-e0a1-4b53-85b8-e6650ea415bd" xmlns:ns5="9fbb715f-f212-49d7-954e-f152d5478920" targetNamespace="http://schemas.microsoft.com/office/2006/metadata/properties" ma:root="true" ma:fieldsID="254721381cd14cadf4f777e385ca3440" ns2:_="" ns3:_="" ns4:_="" ns5:_="">
    <xsd:import namespace="0b98f44f-77d2-4e75-a082-a9bc0e9d7a6c"/>
    <xsd:import namespace="e718d78d-cfc5-4289-9975-bfab61d7b10f"/>
    <xsd:import namespace="3b13690c-e0a1-4b53-85b8-e6650ea415bd"/>
    <xsd:import namespace="9fbb715f-f212-49d7-954e-f152d547892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3:SharedWithUsers" minOccurs="0"/>
                <xsd:element ref="ns3:SharedWithDetails" minOccurs="0"/>
                <xsd:element ref="ns2:MediaLengthInSeconds" minOccurs="0"/>
                <xsd:element ref="ns4:lcf76f155ced4ddcb4097134ff3c332f" minOccurs="0"/>
                <xsd:element ref="ns5:TaxCatchAll" minOccurs="0"/>
                <xsd:element ref="ns4:MediaServiceObjectDetectorVersions" minOccurs="0"/>
                <xsd:element ref="ns4:MediaServiceSearchProperties" minOccurs="0"/>
                <xsd:element ref="ns4: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98f44f-77d2-4e75-a082-a9bc0e9d7a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718d78d-cfc5-4289-9975-bfab61d7b10f" elementFormDefault="qualified">
    <xsd:import namespace="http://schemas.microsoft.com/office/2006/documentManagement/types"/>
    <xsd:import namespace="http://schemas.microsoft.com/office/infopath/2007/PartnerControls"/>
    <xsd:element name="SharedWithUsers" ma:index="18"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Freigegeben für -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b13690c-e0a1-4b53-85b8-e6650ea415bd" elementFormDefault="qualified">
    <xsd:import namespace="http://schemas.microsoft.com/office/2006/documentManagement/types"/>
    <xsd:import namespace="http://schemas.microsoft.com/office/infopath/2007/PartnerControls"/>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3d33bec7-68c4-45b9-8566-d3ed455e5fa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fbb715f-f212-49d7-954e-f152d5478920"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a6b58966-5850-460e-bd88-952882890811}" ma:internalName="TaxCatchAll" ma:readOnly="false" ma:showField="CatchAllData" ma:web="9fbb715f-f212-49d7-954e-f152d547892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54C0048-2D08-46A9-B12A-95668074D8EC}">
  <ds:schemaRefs>
    <ds:schemaRef ds:uri="http://schemas.microsoft.com/sharepoint/v3/contenttype/forms"/>
  </ds:schemaRefs>
</ds:datastoreItem>
</file>

<file path=customXml/itemProps2.xml><?xml version="1.0" encoding="utf-8"?>
<ds:datastoreItem xmlns:ds="http://schemas.openxmlformats.org/officeDocument/2006/customXml" ds:itemID="{02E51344-1BF6-4B0D-82BE-144F453A7272}">
  <ds:schemaRefs>
    <ds:schemaRef ds:uri="3b13690c-e0a1-4b53-85b8-e6650ea415bd"/>
    <ds:schemaRef ds:uri="9fbb715f-f212-49d7-954e-f152d5478920"/>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7674F5A4-2D6B-4ED2-BED3-F44ECCA431E2}">
  <ds:schemaRefs>
    <ds:schemaRef ds:uri="0b98f44f-77d2-4e75-a082-a9bc0e9d7a6c"/>
    <ds:schemaRef ds:uri="3b13690c-e0a1-4b53-85b8-e6650ea415bd"/>
    <ds:schemaRef ds:uri="9fbb715f-f212-49d7-954e-f152d5478920"/>
    <ds:schemaRef ds:uri="e718d78d-cfc5-4289-9975-bfab61d7b10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Application>Microsoft Office PowerPoint</Application>
  <PresentationFormat>Custom</PresentationFormat>
  <Slides>4</Slides>
  <Notes>0</Notes>
  <HiddenSlides>0</HiddenSlide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vt:lpstr>
      <vt:lpstr>die Online-Fortbildungsreihe zu Epilepsie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Amrhein, Susanne</dc:creator>
  <cp:revision>1</cp:revision>
  <dcterms:created xsi:type="dcterms:W3CDTF">2026-07-16T12:58:33Z</dcterms:created>
  <dcterms:modified xsi:type="dcterms:W3CDTF">2026-09-01T13:14:35Z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0x010100C3674816B20A804D8CF1B4E25F354A79</vt:lpwstr>
  </property>
  <property fmtid="{D5CDD505-2E9C-101B-9397-08002B2CF9AE}" pid="3" name="MediaServiceImageTags">
    <vt:lpwstr/>
  </property>
</Properties>
</file>